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6"/>
    <p:restoredTop sz="94666"/>
  </p:normalViewPr>
  <p:slideViewPr>
    <p:cSldViewPr snapToGrid="0" snapToObjects="1">
      <p:cViewPr varScale="1">
        <p:scale>
          <a:sx n="80" d="100"/>
          <a:sy n="80" d="100"/>
        </p:scale>
        <p:origin x="224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722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215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760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564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601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79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340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149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026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83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46704-91E5-6E46-86E7-661D0E66C9BF}" type="datetimeFigureOut">
              <a:rPr lang="de-AT" smtClean="0"/>
              <a:t>10.04.19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E8994-0122-BF48-86A6-173F81A20EB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1023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Markt- und Entwicklungstendenzen: Pads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045384"/>
            <a:ext cx="9144000" cy="1655762"/>
          </a:xfrm>
        </p:spPr>
        <p:txBody>
          <a:bodyPr/>
          <a:lstStyle/>
          <a:p>
            <a:r>
              <a:rPr lang="de-AT" dirty="0" smtClean="0"/>
              <a:t>Carina </a:t>
            </a:r>
            <a:r>
              <a:rPr lang="de-AT" dirty="0" err="1" smtClean="0"/>
              <a:t>Kolitsch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71646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Inhaltsverzeichnis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AT" dirty="0" smtClean="0"/>
              <a:t>Einleitung</a:t>
            </a:r>
          </a:p>
          <a:p>
            <a:pPr marL="514350" indent="-514350">
              <a:buFont typeface="+mj-lt"/>
              <a:buAutoNum type="arabicPeriod"/>
            </a:pPr>
            <a:r>
              <a:rPr lang="de-AT" dirty="0" smtClean="0"/>
              <a:t>Definition</a:t>
            </a:r>
          </a:p>
          <a:p>
            <a:pPr marL="514350" indent="-514350">
              <a:buFont typeface="+mj-lt"/>
              <a:buAutoNum type="arabicPeriod"/>
            </a:pPr>
            <a:r>
              <a:rPr lang="de-AT" dirty="0" smtClean="0"/>
              <a:t>Geschichte</a:t>
            </a:r>
          </a:p>
          <a:p>
            <a:pPr marL="514350" indent="-514350">
              <a:buFont typeface="+mj-lt"/>
              <a:buAutoNum type="arabicPeriod"/>
            </a:pPr>
            <a:r>
              <a:rPr lang="de-AT" dirty="0" smtClean="0"/>
              <a:t>Marktentwicklung</a:t>
            </a:r>
          </a:p>
          <a:p>
            <a:pPr marL="514350" indent="-514350">
              <a:buFont typeface="+mj-lt"/>
              <a:buAutoNum type="arabicPeriod"/>
            </a:pPr>
            <a:r>
              <a:rPr lang="de-AT" dirty="0" smtClean="0"/>
              <a:t>Formen von Tablets</a:t>
            </a:r>
          </a:p>
          <a:p>
            <a:pPr marL="514350" indent="-514350">
              <a:buFont typeface="+mj-lt"/>
              <a:buAutoNum type="arabicPeriod"/>
            </a:pPr>
            <a:r>
              <a:rPr lang="de-AT" dirty="0" smtClean="0"/>
              <a:t>Technische Merkmale</a:t>
            </a:r>
            <a:br>
              <a:rPr lang="de-AT" dirty="0" smtClean="0"/>
            </a:br>
            <a:r>
              <a:rPr lang="de-AT" sz="2400" dirty="0" smtClean="0"/>
              <a:t>6.1. Touchscreen</a:t>
            </a:r>
            <a:br>
              <a:rPr lang="de-AT" sz="2400" dirty="0" smtClean="0"/>
            </a:br>
            <a:r>
              <a:rPr lang="de-AT" sz="2400" dirty="0" smtClean="0"/>
              <a:t>6.2. Hardware</a:t>
            </a:r>
            <a:br>
              <a:rPr lang="de-AT" sz="2400" dirty="0" smtClean="0"/>
            </a:br>
            <a:r>
              <a:rPr lang="de-AT" sz="2400" dirty="0" smtClean="0"/>
              <a:t>6.3. Software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de-AT" dirty="0" smtClean="0"/>
              <a:t>Anbieter</a:t>
            </a:r>
            <a:br>
              <a:rPr lang="de-AT" dirty="0" smtClean="0"/>
            </a:br>
            <a:r>
              <a:rPr lang="de-AT" sz="2400" dirty="0" smtClean="0"/>
              <a:t>7.1. Hersteller</a:t>
            </a:r>
            <a:br>
              <a:rPr lang="de-AT" sz="2400" dirty="0" smtClean="0"/>
            </a:br>
            <a:r>
              <a:rPr lang="de-AT" sz="2400" dirty="0" smtClean="0"/>
              <a:t>7.2. Betriebssysteme</a:t>
            </a:r>
            <a:br>
              <a:rPr lang="de-AT" sz="2400" dirty="0" smtClean="0"/>
            </a:br>
            <a:r>
              <a:rPr lang="de-AT" sz="2000" dirty="0" smtClean="0"/>
              <a:t>7.2.1. Apple </a:t>
            </a:r>
            <a:r>
              <a:rPr lang="de-AT" sz="2000" dirty="0" err="1" smtClean="0"/>
              <a:t>iOs</a:t>
            </a:r>
            <a:r>
              <a:rPr lang="de-AT" sz="2000" dirty="0" smtClean="0"/>
              <a:t/>
            </a:r>
            <a:br>
              <a:rPr lang="de-AT" sz="2000" dirty="0" smtClean="0"/>
            </a:br>
            <a:r>
              <a:rPr lang="de-AT" sz="2000" dirty="0" smtClean="0"/>
              <a:t>7.2.2. Android</a:t>
            </a:r>
            <a:br>
              <a:rPr lang="de-AT" sz="2000" dirty="0" smtClean="0"/>
            </a:br>
            <a:r>
              <a:rPr lang="de-AT" sz="2000" dirty="0" smtClean="0"/>
              <a:t>7.2.3. Sonstige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de-AT" dirty="0" smtClean="0"/>
              <a:t>Zubehör</a:t>
            </a:r>
            <a:br>
              <a:rPr lang="de-AT" dirty="0" smtClean="0"/>
            </a:br>
            <a:r>
              <a:rPr lang="de-AT" sz="2400" dirty="0" smtClean="0"/>
              <a:t>8.1. Technisches Zubehör </a:t>
            </a:r>
            <a:br>
              <a:rPr lang="de-AT" sz="2400" dirty="0" smtClean="0"/>
            </a:br>
            <a:r>
              <a:rPr lang="de-AT" sz="2400" dirty="0" smtClean="0"/>
              <a:t>8.2. Apps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de-AT" dirty="0" smtClean="0"/>
              <a:t>Zukunft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de-AT" dirty="0"/>
              <a:t> </a:t>
            </a:r>
            <a:r>
              <a:rPr lang="de-AT" dirty="0" smtClean="0"/>
              <a:t>Fazit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37621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Gantt Diagramm aktuell</a:t>
            </a:r>
            <a:endParaRPr lang="de-AT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3153"/>
            <a:ext cx="12192000" cy="5346699"/>
          </a:xfrm>
          <a:prstGeom prst="rect">
            <a:avLst/>
          </a:prstGeom>
        </p:spPr>
      </p:pic>
      <p:cxnSp>
        <p:nvCxnSpPr>
          <p:cNvPr id="8" name="Gerade Verbindung 7"/>
          <p:cNvCxnSpPr/>
          <p:nvPr/>
        </p:nvCxnSpPr>
        <p:spPr>
          <a:xfrm>
            <a:off x="6382140" y="1903445"/>
            <a:ext cx="0" cy="48224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581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Macintosh PowerPoint</Application>
  <PresentationFormat>Breitbild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Office-Design</vt:lpstr>
      <vt:lpstr>Markt- und Entwicklungstendenzen: Pads</vt:lpstr>
      <vt:lpstr>Inhaltsverzeichnis</vt:lpstr>
      <vt:lpstr>Gantt Diagramm aktuell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Kolitsch Carina</dc:creator>
  <cp:lastModifiedBy>Kolitsch Carina</cp:lastModifiedBy>
  <cp:revision>6</cp:revision>
  <dcterms:created xsi:type="dcterms:W3CDTF">2019-04-09T19:38:21Z</dcterms:created>
  <dcterms:modified xsi:type="dcterms:W3CDTF">2019-04-10T19:23:15Z</dcterms:modified>
</cp:coreProperties>
</file>