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21"/>
  </p:notesMasterIdLst>
  <p:sldIdLst>
    <p:sldId id="256" r:id="rId2"/>
    <p:sldId id="257" r:id="rId3"/>
    <p:sldId id="259" r:id="rId4"/>
    <p:sldId id="258" r:id="rId5"/>
    <p:sldId id="264" r:id="rId6"/>
    <p:sldId id="260" r:id="rId7"/>
    <p:sldId id="265" r:id="rId8"/>
    <p:sldId id="269" r:id="rId9"/>
    <p:sldId id="267" r:id="rId10"/>
    <p:sldId id="261" r:id="rId11"/>
    <p:sldId id="268" r:id="rId12"/>
    <p:sldId id="271" r:id="rId13"/>
    <p:sldId id="272" r:id="rId14"/>
    <p:sldId id="262" r:id="rId15"/>
    <p:sldId id="273" r:id="rId16"/>
    <p:sldId id="274" r:id="rId17"/>
    <p:sldId id="276" r:id="rId18"/>
    <p:sldId id="270" r:id="rId19"/>
    <p:sldId id="263" r:id="rId2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172"/>
  </p:normalViewPr>
  <p:slideViewPr>
    <p:cSldViewPr snapToGrid="0" snapToObjects="1">
      <p:cViewPr varScale="1">
        <p:scale>
          <a:sx n="83" d="100"/>
          <a:sy n="83" d="100"/>
        </p:scale>
        <p:origin x="116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CFB65A-3307-4C8D-8087-A7516B7C49A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accent2_2" csCatId="accent2" phldr="1"/>
      <dgm:spPr/>
      <dgm:t>
        <a:bodyPr/>
        <a:lstStyle/>
        <a:p>
          <a:endParaRPr lang="en-US"/>
        </a:p>
      </dgm:t>
    </dgm:pt>
    <dgm:pt modelId="{45228643-99C7-4EB1-8B80-411055C02F01}">
      <dgm:prSet/>
      <dgm:spPr/>
      <dgm:t>
        <a:bodyPr/>
        <a:lstStyle/>
        <a:p>
          <a:r>
            <a:rPr lang="de-AT"/>
            <a:t>Allgemeine Informationen</a:t>
          </a:r>
          <a:endParaRPr lang="en-US"/>
        </a:p>
      </dgm:t>
    </dgm:pt>
    <dgm:pt modelId="{7268F2CA-2BBB-4104-9384-8622367E4282}" type="parTrans" cxnId="{04E468C7-0515-46B5-955A-D261775B287A}">
      <dgm:prSet/>
      <dgm:spPr/>
      <dgm:t>
        <a:bodyPr/>
        <a:lstStyle/>
        <a:p>
          <a:endParaRPr lang="en-US"/>
        </a:p>
      </dgm:t>
    </dgm:pt>
    <dgm:pt modelId="{30AF002B-A733-4BFD-903F-9071A3F6CBEF}" type="sibTrans" cxnId="{04E468C7-0515-46B5-955A-D261775B287A}">
      <dgm:prSet/>
      <dgm:spPr/>
      <dgm:t>
        <a:bodyPr/>
        <a:lstStyle/>
        <a:p>
          <a:endParaRPr lang="en-US"/>
        </a:p>
      </dgm:t>
    </dgm:pt>
    <dgm:pt modelId="{11D119D6-FA16-4082-860B-159599635911}">
      <dgm:prSet/>
      <dgm:spPr/>
      <dgm:t>
        <a:bodyPr/>
        <a:lstStyle/>
        <a:p>
          <a:r>
            <a:rPr lang="de-AT"/>
            <a:t>Technische Entwicklung</a:t>
          </a:r>
          <a:endParaRPr lang="en-US"/>
        </a:p>
      </dgm:t>
    </dgm:pt>
    <dgm:pt modelId="{3F022CFD-31C8-47FA-BF54-69EA10628571}" type="parTrans" cxnId="{AF1410EA-B4AA-4DFF-A8EF-E92677D4EBA6}">
      <dgm:prSet/>
      <dgm:spPr/>
      <dgm:t>
        <a:bodyPr/>
        <a:lstStyle/>
        <a:p>
          <a:endParaRPr lang="en-US"/>
        </a:p>
      </dgm:t>
    </dgm:pt>
    <dgm:pt modelId="{239CC99F-ABDA-4F0F-9B69-6A795D3D38AA}" type="sibTrans" cxnId="{AF1410EA-B4AA-4DFF-A8EF-E92677D4EBA6}">
      <dgm:prSet/>
      <dgm:spPr/>
      <dgm:t>
        <a:bodyPr/>
        <a:lstStyle/>
        <a:p>
          <a:endParaRPr lang="en-US"/>
        </a:p>
      </dgm:t>
    </dgm:pt>
    <dgm:pt modelId="{EC29328D-F98A-4D0A-BCFC-0C4032FCE590}">
      <dgm:prSet/>
      <dgm:spPr/>
      <dgm:t>
        <a:bodyPr/>
        <a:lstStyle/>
        <a:p>
          <a:r>
            <a:rPr lang="de-AT"/>
            <a:t>Marktentwicklung</a:t>
          </a:r>
          <a:endParaRPr lang="en-US"/>
        </a:p>
      </dgm:t>
    </dgm:pt>
    <dgm:pt modelId="{6FF77B02-079C-483A-BEC4-11D6971586A3}" type="parTrans" cxnId="{BB360273-80EF-463C-BC9B-2D6C811DDCAB}">
      <dgm:prSet/>
      <dgm:spPr/>
      <dgm:t>
        <a:bodyPr/>
        <a:lstStyle/>
        <a:p>
          <a:endParaRPr lang="en-US"/>
        </a:p>
      </dgm:t>
    </dgm:pt>
    <dgm:pt modelId="{A8805AD1-67E7-4C50-8289-E563C59B6453}" type="sibTrans" cxnId="{BB360273-80EF-463C-BC9B-2D6C811DDCAB}">
      <dgm:prSet/>
      <dgm:spPr/>
      <dgm:t>
        <a:bodyPr/>
        <a:lstStyle/>
        <a:p>
          <a:endParaRPr lang="en-US"/>
        </a:p>
      </dgm:t>
    </dgm:pt>
    <dgm:pt modelId="{A82F78A9-898E-4D34-A58F-E28047298FCD}">
      <dgm:prSet/>
      <dgm:spPr/>
      <dgm:t>
        <a:bodyPr/>
        <a:lstStyle/>
        <a:p>
          <a:r>
            <a:rPr lang="de-AT"/>
            <a:t>Datenschutz und Personalisierung</a:t>
          </a:r>
          <a:endParaRPr lang="en-US"/>
        </a:p>
      </dgm:t>
    </dgm:pt>
    <dgm:pt modelId="{2014C9F3-3E65-4BBF-913D-86F3E1C0FFCC}" type="parTrans" cxnId="{108F25C4-D692-4B18-B6B8-FAA85E851970}">
      <dgm:prSet/>
      <dgm:spPr/>
      <dgm:t>
        <a:bodyPr/>
        <a:lstStyle/>
        <a:p>
          <a:endParaRPr lang="en-US"/>
        </a:p>
      </dgm:t>
    </dgm:pt>
    <dgm:pt modelId="{49E976EB-EAC0-4F1D-AEFD-355746D367E6}" type="sibTrans" cxnId="{108F25C4-D692-4B18-B6B8-FAA85E851970}">
      <dgm:prSet/>
      <dgm:spPr/>
      <dgm:t>
        <a:bodyPr/>
        <a:lstStyle/>
        <a:p>
          <a:endParaRPr lang="en-US"/>
        </a:p>
      </dgm:t>
    </dgm:pt>
    <dgm:pt modelId="{DED247A7-94FC-43A6-B603-DD7DB871B156}" type="pres">
      <dgm:prSet presAssocID="{24CFB65A-3307-4C8D-8087-A7516B7C49A2}" presName="root" presStyleCnt="0">
        <dgm:presLayoutVars>
          <dgm:dir/>
          <dgm:resizeHandles val="exact"/>
        </dgm:presLayoutVars>
      </dgm:prSet>
      <dgm:spPr/>
    </dgm:pt>
    <dgm:pt modelId="{AF1AA8AD-12FB-4F0A-B8EA-B52F29ECDE4F}" type="pres">
      <dgm:prSet presAssocID="{45228643-99C7-4EB1-8B80-411055C02F01}" presName="compNode" presStyleCnt="0"/>
      <dgm:spPr/>
    </dgm:pt>
    <dgm:pt modelId="{5D46AF42-3365-449A-BC84-8A69D967380A}" type="pres">
      <dgm:prSet presAssocID="{45228643-99C7-4EB1-8B80-411055C02F01}" presName="bgRect" presStyleLbl="bgShp" presStyleIdx="0" presStyleCnt="4"/>
      <dgm:spPr/>
    </dgm:pt>
    <dgm:pt modelId="{E33B0F2D-6E78-4057-BFFB-94DB20C09085}" type="pres">
      <dgm:prSet presAssocID="{45228643-99C7-4EB1-8B80-411055C02F01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  <dgm:pt modelId="{3EA94879-59F1-48E0-9A3C-EB6DEDF3E370}" type="pres">
      <dgm:prSet presAssocID="{45228643-99C7-4EB1-8B80-411055C02F01}" presName="spaceRect" presStyleCnt="0"/>
      <dgm:spPr/>
    </dgm:pt>
    <dgm:pt modelId="{B5E80C01-9F24-47C6-9388-DC9560EB60D6}" type="pres">
      <dgm:prSet presAssocID="{45228643-99C7-4EB1-8B80-411055C02F01}" presName="parTx" presStyleLbl="revTx" presStyleIdx="0" presStyleCnt="4">
        <dgm:presLayoutVars>
          <dgm:chMax val="0"/>
          <dgm:chPref val="0"/>
        </dgm:presLayoutVars>
      </dgm:prSet>
      <dgm:spPr/>
    </dgm:pt>
    <dgm:pt modelId="{80818A77-719E-480A-9690-1AD0AA8F9228}" type="pres">
      <dgm:prSet presAssocID="{30AF002B-A733-4BFD-903F-9071A3F6CBEF}" presName="sibTrans" presStyleCnt="0"/>
      <dgm:spPr/>
    </dgm:pt>
    <dgm:pt modelId="{1F33A01A-A8B7-49AC-8DF4-3217E4DA1748}" type="pres">
      <dgm:prSet presAssocID="{11D119D6-FA16-4082-860B-159599635911}" presName="compNode" presStyleCnt="0"/>
      <dgm:spPr/>
    </dgm:pt>
    <dgm:pt modelId="{EC7930D7-32EE-4D34-9920-74612A56C200}" type="pres">
      <dgm:prSet presAssocID="{11D119D6-FA16-4082-860B-159599635911}" presName="bgRect" presStyleLbl="bgShp" presStyleIdx="1" presStyleCnt="4"/>
      <dgm:spPr/>
    </dgm:pt>
    <dgm:pt modelId="{9062AC77-67E0-402E-AF03-1130E5E77CA1}" type="pres">
      <dgm:prSet presAssocID="{11D119D6-FA16-4082-860B-159599635911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ears"/>
        </a:ext>
      </dgm:extLst>
    </dgm:pt>
    <dgm:pt modelId="{8B0222C0-EC39-4E05-91A6-D4786618E5EB}" type="pres">
      <dgm:prSet presAssocID="{11D119D6-FA16-4082-860B-159599635911}" presName="spaceRect" presStyleCnt="0"/>
      <dgm:spPr/>
    </dgm:pt>
    <dgm:pt modelId="{BFBED05C-921B-4C70-8F07-635A209130B8}" type="pres">
      <dgm:prSet presAssocID="{11D119D6-FA16-4082-860B-159599635911}" presName="parTx" presStyleLbl="revTx" presStyleIdx="1" presStyleCnt="4">
        <dgm:presLayoutVars>
          <dgm:chMax val="0"/>
          <dgm:chPref val="0"/>
        </dgm:presLayoutVars>
      </dgm:prSet>
      <dgm:spPr/>
    </dgm:pt>
    <dgm:pt modelId="{3152FB11-4003-412E-BBE4-32419E980020}" type="pres">
      <dgm:prSet presAssocID="{239CC99F-ABDA-4F0F-9B69-6A795D3D38AA}" presName="sibTrans" presStyleCnt="0"/>
      <dgm:spPr/>
    </dgm:pt>
    <dgm:pt modelId="{B61FB784-0B4E-4A41-93B3-789A2DA6E0A8}" type="pres">
      <dgm:prSet presAssocID="{EC29328D-F98A-4D0A-BCFC-0C4032FCE590}" presName="compNode" presStyleCnt="0"/>
      <dgm:spPr/>
    </dgm:pt>
    <dgm:pt modelId="{A17C6DC9-5F13-42A6-ACB9-C3F1A5956505}" type="pres">
      <dgm:prSet presAssocID="{EC29328D-F98A-4D0A-BCFC-0C4032FCE590}" presName="bgRect" presStyleLbl="bgShp" presStyleIdx="2" presStyleCnt="4"/>
      <dgm:spPr/>
    </dgm:pt>
    <dgm:pt modelId="{EAC9B19E-6155-4289-B750-A4D403AFC255}" type="pres">
      <dgm:prSet presAssocID="{EC29328D-F98A-4D0A-BCFC-0C4032FCE590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lue"/>
        </a:ext>
      </dgm:extLst>
    </dgm:pt>
    <dgm:pt modelId="{0873FE18-4D7B-4EB8-95EB-F628AC386C92}" type="pres">
      <dgm:prSet presAssocID="{EC29328D-F98A-4D0A-BCFC-0C4032FCE590}" presName="spaceRect" presStyleCnt="0"/>
      <dgm:spPr/>
    </dgm:pt>
    <dgm:pt modelId="{C12600CC-7D4D-4EB8-ABFA-616DF8842933}" type="pres">
      <dgm:prSet presAssocID="{EC29328D-F98A-4D0A-BCFC-0C4032FCE590}" presName="parTx" presStyleLbl="revTx" presStyleIdx="2" presStyleCnt="4">
        <dgm:presLayoutVars>
          <dgm:chMax val="0"/>
          <dgm:chPref val="0"/>
        </dgm:presLayoutVars>
      </dgm:prSet>
      <dgm:spPr/>
    </dgm:pt>
    <dgm:pt modelId="{48F68C3F-B93D-41D2-AC89-C2DF5EE8AB64}" type="pres">
      <dgm:prSet presAssocID="{A8805AD1-67E7-4C50-8289-E563C59B6453}" presName="sibTrans" presStyleCnt="0"/>
      <dgm:spPr/>
    </dgm:pt>
    <dgm:pt modelId="{94FFF34E-E2DC-4FFA-8595-CDC14EFEBD82}" type="pres">
      <dgm:prSet presAssocID="{A82F78A9-898E-4D34-A58F-E28047298FCD}" presName="compNode" presStyleCnt="0"/>
      <dgm:spPr/>
    </dgm:pt>
    <dgm:pt modelId="{DEFC7B14-740E-493C-9070-715ECE89D9CC}" type="pres">
      <dgm:prSet presAssocID="{A82F78A9-898E-4D34-A58F-E28047298FCD}" presName="bgRect" presStyleLbl="bgShp" presStyleIdx="3" presStyleCnt="4"/>
      <dgm:spPr/>
    </dgm:pt>
    <dgm:pt modelId="{3D8DEDDB-2D76-4CF1-A212-FDEB0856721D}" type="pres">
      <dgm:prSet presAssocID="{A82F78A9-898E-4D34-A58F-E28047298FCD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ock"/>
        </a:ext>
      </dgm:extLst>
    </dgm:pt>
    <dgm:pt modelId="{72B797E0-C34B-455E-A2D4-BC8834A3D7B6}" type="pres">
      <dgm:prSet presAssocID="{A82F78A9-898E-4D34-A58F-E28047298FCD}" presName="spaceRect" presStyleCnt="0"/>
      <dgm:spPr/>
    </dgm:pt>
    <dgm:pt modelId="{F51E7CCE-2FA5-4C32-BDF1-E62F52DB9405}" type="pres">
      <dgm:prSet presAssocID="{A82F78A9-898E-4D34-A58F-E28047298FCD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C3AA0731-C0BC-1047-931C-88061652ECF5}" type="presOf" srcId="{EC29328D-F98A-4D0A-BCFC-0C4032FCE590}" destId="{C12600CC-7D4D-4EB8-ABFA-616DF8842933}" srcOrd="0" destOrd="0" presId="urn:microsoft.com/office/officeart/2018/2/layout/IconVerticalSolidList"/>
    <dgm:cxn modelId="{D56CE432-83A8-A64E-BAD1-BCF1D3A0B3E5}" type="presOf" srcId="{24CFB65A-3307-4C8D-8087-A7516B7C49A2}" destId="{DED247A7-94FC-43A6-B603-DD7DB871B156}" srcOrd="0" destOrd="0" presId="urn:microsoft.com/office/officeart/2018/2/layout/IconVerticalSolidList"/>
    <dgm:cxn modelId="{6695975A-E025-944D-9D25-9BD02105A25B}" type="presOf" srcId="{11D119D6-FA16-4082-860B-159599635911}" destId="{BFBED05C-921B-4C70-8F07-635A209130B8}" srcOrd="0" destOrd="0" presId="urn:microsoft.com/office/officeart/2018/2/layout/IconVerticalSolidList"/>
    <dgm:cxn modelId="{71E82461-CBBC-C94D-9670-3D871F774946}" type="presOf" srcId="{A82F78A9-898E-4D34-A58F-E28047298FCD}" destId="{F51E7CCE-2FA5-4C32-BDF1-E62F52DB9405}" srcOrd="0" destOrd="0" presId="urn:microsoft.com/office/officeart/2018/2/layout/IconVerticalSolidList"/>
    <dgm:cxn modelId="{BB360273-80EF-463C-BC9B-2D6C811DDCAB}" srcId="{24CFB65A-3307-4C8D-8087-A7516B7C49A2}" destId="{EC29328D-F98A-4D0A-BCFC-0C4032FCE590}" srcOrd="2" destOrd="0" parTransId="{6FF77B02-079C-483A-BEC4-11D6971586A3}" sibTransId="{A8805AD1-67E7-4C50-8289-E563C59B6453}"/>
    <dgm:cxn modelId="{9C13B273-159F-AA46-AD3F-EA2A732EC151}" type="presOf" srcId="{45228643-99C7-4EB1-8B80-411055C02F01}" destId="{B5E80C01-9F24-47C6-9388-DC9560EB60D6}" srcOrd="0" destOrd="0" presId="urn:microsoft.com/office/officeart/2018/2/layout/IconVerticalSolidList"/>
    <dgm:cxn modelId="{108F25C4-D692-4B18-B6B8-FAA85E851970}" srcId="{24CFB65A-3307-4C8D-8087-A7516B7C49A2}" destId="{A82F78A9-898E-4D34-A58F-E28047298FCD}" srcOrd="3" destOrd="0" parTransId="{2014C9F3-3E65-4BBF-913D-86F3E1C0FFCC}" sibTransId="{49E976EB-EAC0-4F1D-AEFD-355746D367E6}"/>
    <dgm:cxn modelId="{04E468C7-0515-46B5-955A-D261775B287A}" srcId="{24CFB65A-3307-4C8D-8087-A7516B7C49A2}" destId="{45228643-99C7-4EB1-8B80-411055C02F01}" srcOrd="0" destOrd="0" parTransId="{7268F2CA-2BBB-4104-9384-8622367E4282}" sibTransId="{30AF002B-A733-4BFD-903F-9071A3F6CBEF}"/>
    <dgm:cxn modelId="{AF1410EA-B4AA-4DFF-A8EF-E92677D4EBA6}" srcId="{24CFB65A-3307-4C8D-8087-A7516B7C49A2}" destId="{11D119D6-FA16-4082-860B-159599635911}" srcOrd="1" destOrd="0" parTransId="{3F022CFD-31C8-47FA-BF54-69EA10628571}" sibTransId="{239CC99F-ABDA-4F0F-9B69-6A795D3D38AA}"/>
    <dgm:cxn modelId="{D5957E44-CB06-904E-8F39-C0310365CE01}" type="presParOf" srcId="{DED247A7-94FC-43A6-B603-DD7DB871B156}" destId="{AF1AA8AD-12FB-4F0A-B8EA-B52F29ECDE4F}" srcOrd="0" destOrd="0" presId="urn:microsoft.com/office/officeart/2018/2/layout/IconVerticalSolidList"/>
    <dgm:cxn modelId="{04ECF625-3D00-4941-AA7C-73DF9C5E902C}" type="presParOf" srcId="{AF1AA8AD-12FB-4F0A-B8EA-B52F29ECDE4F}" destId="{5D46AF42-3365-449A-BC84-8A69D967380A}" srcOrd="0" destOrd="0" presId="urn:microsoft.com/office/officeart/2018/2/layout/IconVerticalSolidList"/>
    <dgm:cxn modelId="{553BBE5C-68A4-0744-9A57-E7A3235FF359}" type="presParOf" srcId="{AF1AA8AD-12FB-4F0A-B8EA-B52F29ECDE4F}" destId="{E33B0F2D-6E78-4057-BFFB-94DB20C09085}" srcOrd="1" destOrd="0" presId="urn:microsoft.com/office/officeart/2018/2/layout/IconVerticalSolidList"/>
    <dgm:cxn modelId="{207226D8-9942-D24F-9C15-6CB4D224586C}" type="presParOf" srcId="{AF1AA8AD-12FB-4F0A-B8EA-B52F29ECDE4F}" destId="{3EA94879-59F1-48E0-9A3C-EB6DEDF3E370}" srcOrd="2" destOrd="0" presId="urn:microsoft.com/office/officeart/2018/2/layout/IconVerticalSolidList"/>
    <dgm:cxn modelId="{EDE46D91-C9E4-1B45-9C55-BBF2A96C5DE0}" type="presParOf" srcId="{AF1AA8AD-12FB-4F0A-B8EA-B52F29ECDE4F}" destId="{B5E80C01-9F24-47C6-9388-DC9560EB60D6}" srcOrd="3" destOrd="0" presId="urn:microsoft.com/office/officeart/2018/2/layout/IconVerticalSolidList"/>
    <dgm:cxn modelId="{F61CD7CB-392D-0F41-8F00-0E8F878396ED}" type="presParOf" srcId="{DED247A7-94FC-43A6-B603-DD7DB871B156}" destId="{80818A77-719E-480A-9690-1AD0AA8F9228}" srcOrd="1" destOrd="0" presId="urn:microsoft.com/office/officeart/2018/2/layout/IconVerticalSolidList"/>
    <dgm:cxn modelId="{4DEA1879-4598-0D4F-B556-3EE161A76EB4}" type="presParOf" srcId="{DED247A7-94FC-43A6-B603-DD7DB871B156}" destId="{1F33A01A-A8B7-49AC-8DF4-3217E4DA1748}" srcOrd="2" destOrd="0" presId="urn:microsoft.com/office/officeart/2018/2/layout/IconVerticalSolidList"/>
    <dgm:cxn modelId="{34E7AE97-4221-A948-B6D9-2B2FA0241527}" type="presParOf" srcId="{1F33A01A-A8B7-49AC-8DF4-3217E4DA1748}" destId="{EC7930D7-32EE-4D34-9920-74612A56C200}" srcOrd="0" destOrd="0" presId="urn:microsoft.com/office/officeart/2018/2/layout/IconVerticalSolidList"/>
    <dgm:cxn modelId="{EE1E4F9C-2D87-0745-91C6-FD832C96EA32}" type="presParOf" srcId="{1F33A01A-A8B7-49AC-8DF4-3217E4DA1748}" destId="{9062AC77-67E0-402E-AF03-1130E5E77CA1}" srcOrd="1" destOrd="0" presId="urn:microsoft.com/office/officeart/2018/2/layout/IconVerticalSolidList"/>
    <dgm:cxn modelId="{6DED1C57-B4D7-A044-8D15-D81DB13E9810}" type="presParOf" srcId="{1F33A01A-A8B7-49AC-8DF4-3217E4DA1748}" destId="{8B0222C0-EC39-4E05-91A6-D4786618E5EB}" srcOrd="2" destOrd="0" presId="urn:microsoft.com/office/officeart/2018/2/layout/IconVerticalSolidList"/>
    <dgm:cxn modelId="{B2E98D3D-DBF9-5C47-9149-6F8942379221}" type="presParOf" srcId="{1F33A01A-A8B7-49AC-8DF4-3217E4DA1748}" destId="{BFBED05C-921B-4C70-8F07-635A209130B8}" srcOrd="3" destOrd="0" presId="urn:microsoft.com/office/officeart/2018/2/layout/IconVerticalSolidList"/>
    <dgm:cxn modelId="{C3A1E5BE-0285-F341-86F1-035CC3FF15E1}" type="presParOf" srcId="{DED247A7-94FC-43A6-B603-DD7DB871B156}" destId="{3152FB11-4003-412E-BBE4-32419E980020}" srcOrd="3" destOrd="0" presId="urn:microsoft.com/office/officeart/2018/2/layout/IconVerticalSolidList"/>
    <dgm:cxn modelId="{F722AC91-59F2-3E40-9E23-72EF7E8E5A4C}" type="presParOf" srcId="{DED247A7-94FC-43A6-B603-DD7DB871B156}" destId="{B61FB784-0B4E-4A41-93B3-789A2DA6E0A8}" srcOrd="4" destOrd="0" presId="urn:microsoft.com/office/officeart/2018/2/layout/IconVerticalSolidList"/>
    <dgm:cxn modelId="{DB91C341-B617-9943-BFDD-3788F01C2A19}" type="presParOf" srcId="{B61FB784-0B4E-4A41-93B3-789A2DA6E0A8}" destId="{A17C6DC9-5F13-42A6-ACB9-C3F1A5956505}" srcOrd="0" destOrd="0" presId="urn:microsoft.com/office/officeart/2018/2/layout/IconVerticalSolidList"/>
    <dgm:cxn modelId="{F75068D4-99CB-6E4B-B4EB-2E8E06663DEE}" type="presParOf" srcId="{B61FB784-0B4E-4A41-93B3-789A2DA6E0A8}" destId="{EAC9B19E-6155-4289-B750-A4D403AFC255}" srcOrd="1" destOrd="0" presId="urn:microsoft.com/office/officeart/2018/2/layout/IconVerticalSolidList"/>
    <dgm:cxn modelId="{A1608E37-DEBB-EC4D-B7B5-43EB0383FD6E}" type="presParOf" srcId="{B61FB784-0B4E-4A41-93B3-789A2DA6E0A8}" destId="{0873FE18-4D7B-4EB8-95EB-F628AC386C92}" srcOrd="2" destOrd="0" presId="urn:microsoft.com/office/officeart/2018/2/layout/IconVerticalSolidList"/>
    <dgm:cxn modelId="{02DEB0E0-CBD7-CD48-A232-747F5CFBD27A}" type="presParOf" srcId="{B61FB784-0B4E-4A41-93B3-789A2DA6E0A8}" destId="{C12600CC-7D4D-4EB8-ABFA-616DF8842933}" srcOrd="3" destOrd="0" presId="urn:microsoft.com/office/officeart/2018/2/layout/IconVerticalSolidList"/>
    <dgm:cxn modelId="{6EEF8D53-29DB-B84F-90DD-CF5361A0DE9F}" type="presParOf" srcId="{DED247A7-94FC-43A6-B603-DD7DB871B156}" destId="{48F68C3F-B93D-41D2-AC89-C2DF5EE8AB64}" srcOrd="5" destOrd="0" presId="urn:microsoft.com/office/officeart/2018/2/layout/IconVerticalSolidList"/>
    <dgm:cxn modelId="{28F5D4A8-8B12-074C-B4F0-678AFBC3634A}" type="presParOf" srcId="{DED247A7-94FC-43A6-B603-DD7DB871B156}" destId="{94FFF34E-E2DC-4FFA-8595-CDC14EFEBD82}" srcOrd="6" destOrd="0" presId="urn:microsoft.com/office/officeart/2018/2/layout/IconVerticalSolidList"/>
    <dgm:cxn modelId="{04F114EC-B795-1540-90CE-483041CD0324}" type="presParOf" srcId="{94FFF34E-E2DC-4FFA-8595-CDC14EFEBD82}" destId="{DEFC7B14-740E-493C-9070-715ECE89D9CC}" srcOrd="0" destOrd="0" presId="urn:microsoft.com/office/officeart/2018/2/layout/IconVerticalSolidList"/>
    <dgm:cxn modelId="{11BA41AF-4034-FC40-AC85-C5E6D6D25691}" type="presParOf" srcId="{94FFF34E-E2DC-4FFA-8595-CDC14EFEBD82}" destId="{3D8DEDDB-2D76-4CF1-A212-FDEB0856721D}" srcOrd="1" destOrd="0" presId="urn:microsoft.com/office/officeart/2018/2/layout/IconVerticalSolidList"/>
    <dgm:cxn modelId="{4E2E143E-0E57-9B45-90C9-5B80BE722802}" type="presParOf" srcId="{94FFF34E-E2DC-4FFA-8595-CDC14EFEBD82}" destId="{72B797E0-C34B-455E-A2D4-BC8834A3D7B6}" srcOrd="2" destOrd="0" presId="urn:microsoft.com/office/officeart/2018/2/layout/IconVerticalSolidList"/>
    <dgm:cxn modelId="{395DBB9A-81D6-3B4F-A0D6-D281EE3CCA07}" type="presParOf" srcId="{94FFF34E-E2DC-4FFA-8595-CDC14EFEBD82}" destId="{F51E7CCE-2FA5-4C32-BDF1-E62F52DB9405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46AF42-3365-449A-BC84-8A69D967380A}">
      <dsp:nvSpPr>
        <dsp:cNvPr id="0" name=""/>
        <dsp:cNvSpPr/>
      </dsp:nvSpPr>
      <dsp:spPr>
        <a:xfrm>
          <a:off x="0" y="1805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33B0F2D-6E78-4057-BFFB-94DB20C09085}">
      <dsp:nvSpPr>
        <dsp:cNvPr id="0" name=""/>
        <dsp:cNvSpPr/>
      </dsp:nvSpPr>
      <dsp:spPr>
        <a:xfrm>
          <a:off x="276881" y="207750"/>
          <a:ext cx="503420" cy="5034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80C01-9F24-47C6-9388-DC9560EB60D6}">
      <dsp:nvSpPr>
        <dsp:cNvPr id="0" name=""/>
        <dsp:cNvSpPr/>
      </dsp:nvSpPr>
      <dsp:spPr>
        <a:xfrm>
          <a:off x="1057183" y="1805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200" kern="1200"/>
            <a:t>Allgemeine Informationen</a:t>
          </a:r>
          <a:endParaRPr lang="en-US" sz="2200" kern="1200"/>
        </a:p>
      </dsp:txBody>
      <dsp:txXfrm>
        <a:off x="1057183" y="1805"/>
        <a:ext cx="9458416" cy="915310"/>
      </dsp:txXfrm>
    </dsp:sp>
    <dsp:sp modelId="{EC7930D7-32EE-4D34-9920-74612A56C200}">
      <dsp:nvSpPr>
        <dsp:cNvPr id="0" name=""/>
        <dsp:cNvSpPr/>
      </dsp:nvSpPr>
      <dsp:spPr>
        <a:xfrm>
          <a:off x="0" y="1145944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62AC77-67E0-402E-AF03-1130E5E77CA1}">
      <dsp:nvSpPr>
        <dsp:cNvPr id="0" name=""/>
        <dsp:cNvSpPr/>
      </dsp:nvSpPr>
      <dsp:spPr>
        <a:xfrm>
          <a:off x="276881" y="1351889"/>
          <a:ext cx="503420" cy="5034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ED05C-921B-4C70-8F07-635A209130B8}">
      <dsp:nvSpPr>
        <dsp:cNvPr id="0" name=""/>
        <dsp:cNvSpPr/>
      </dsp:nvSpPr>
      <dsp:spPr>
        <a:xfrm>
          <a:off x="1057183" y="1145944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200" kern="1200"/>
            <a:t>Technische Entwicklung</a:t>
          </a:r>
          <a:endParaRPr lang="en-US" sz="2200" kern="1200"/>
        </a:p>
      </dsp:txBody>
      <dsp:txXfrm>
        <a:off x="1057183" y="1145944"/>
        <a:ext cx="9458416" cy="915310"/>
      </dsp:txXfrm>
    </dsp:sp>
    <dsp:sp modelId="{A17C6DC9-5F13-42A6-ACB9-C3F1A5956505}">
      <dsp:nvSpPr>
        <dsp:cNvPr id="0" name=""/>
        <dsp:cNvSpPr/>
      </dsp:nvSpPr>
      <dsp:spPr>
        <a:xfrm>
          <a:off x="0" y="2290082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C9B19E-6155-4289-B750-A4D403AFC255}">
      <dsp:nvSpPr>
        <dsp:cNvPr id="0" name=""/>
        <dsp:cNvSpPr/>
      </dsp:nvSpPr>
      <dsp:spPr>
        <a:xfrm>
          <a:off x="276881" y="2496027"/>
          <a:ext cx="503420" cy="5034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2600CC-7D4D-4EB8-ABFA-616DF8842933}">
      <dsp:nvSpPr>
        <dsp:cNvPr id="0" name=""/>
        <dsp:cNvSpPr/>
      </dsp:nvSpPr>
      <dsp:spPr>
        <a:xfrm>
          <a:off x="1057183" y="2290082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200" kern="1200"/>
            <a:t>Marktentwicklung</a:t>
          </a:r>
          <a:endParaRPr lang="en-US" sz="2200" kern="1200"/>
        </a:p>
      </dsp:txBody>
      <dsp:txXfrm>
        <a:off x="1057183" y="2290082"/>
        <a:ext cx="9458416" cy="915310"/>
      </dsp:txXfrm>
    </dsp:sp>
    <dsp:sp modelId="{DEFC7B14-740E-493C-9070-715ECE89D9CC}">
      <dsp:nvSpPr>
        <dsp:cNvPr id="0" name=""/>
        <dsp:cNvSpPr/>
      </dsp:nvSpPr>
      <dsp:spPr>
        <a:xfrm>
          <a:off x="0" y="3434221"/>
          <a:ext cx="10515600" cy="915310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8DEDDB-2D76-4CF1-A212-FDEB0856721D}">
      <dsp:nvSpPr>
        <dsp:cNvPr id="0" name=""/>
        <dsp:cNvSpPr/>
      </dsp:nvSpPr>
      <dsp:spPr>
        <a:xfrm>
          <a:off x="276881" y="3640166"/>
          <a:ext cx="503420" cy="50342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1E7CCE-2FA5-4C32-BDF1-E62F52DB9405}">
      <dsp:nvSpPr>
        <dsp:cNvPr id="0" name=""/>
        <dsp:cNvSpPr/>
      </dsp:nvSpPr>
      <dsp:spPr>
        <a:xfrm>
          <a:off x="1057183" y="3434221"/>
          <a:ext cx="9458416" cy="91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870" tIns="96870" rIns="96870" bIns="9687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AT" sz="2200" kern="1200"/>
            <a:t>Datenschutz und Personalisierung</a:t>
          </a:r>
          <a:endParaRPr lang="en-US" sz="2200" kern="1200"/>
        </a:p>
      </dsp:txBody>
      <dsp:txXfrm>
        <a:off x="1057183" y="3434221"/>
        <a:ext cx="9458416" cy="9153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0283DE-EBF2-1442-8ECF-3DB8085D05C9}" type="datetimeFigureOut">
              <a:rPr lang="de-AT" smtClean="0"/>
              <a:t>19.06.19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C3D992-0474-094A-82F1-1C3DCC22C03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19041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371233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28933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560150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768533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06647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2964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94260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74865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C3D992-0474-094A-82F1-1C3DCC22C038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79860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36A43A-8101-734B-AC2E-C345FF9643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B41A6F6-FE05-904D-B8B2-0CC9A41510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E7EECEE-3E51-0D42-8839-1B6747168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7867E-8CB5-794E-A9D0-52116ACEE3B0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D54334-2C7A-0343-BE81-0DD4D570E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9B7BBE-2AD0-FF4E-BD51-DCFEE1AEF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52838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238DD2-D9B4-9B45-A4A2-32898FE565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9B13092-8852-D446-92CB-13D494EB4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46018B6-3076-BB47-B6D2-E984048474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44057-D7CB-8244-B792-DE3BC8665654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3D7A4B-D59E-0943-B26C-CE3EF8CE2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E8B4B9-856A-2248-88C6-A83A4C980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9502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BF83642-9B08-3A4E-B070-32DF093212C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FEE919E-9CB8-654C-9C84-5BE73949F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F7D9C6E-80FB-E840-8D34-D505EA4F6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276B0-AAED-9749-ABE2-CF606F69F04F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9F09C-FEAC-E448-A62E-AB45339FB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AE79BA-E660-9540-9C57-436D494A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2306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9086D6B-A179-C547-A2D4-07182367C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E7C300-6C4D-7F44-A64B-ED874FC1F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34C1963-590B-7A4A-8D57-FE09E1180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7826B-6B5A-EC43-9DFB-714A55A8D80B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28CD79C-D4CD-2F46-A91A-05A92C868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1ACD8CA-CD08-C643-8E2B-0C9B842D0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457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997422-6077-EE49-9581-7E0811C5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F2391D-4D74-FA42-AC10-9F50C816D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26B3A13-92F3-0440-976A-94448A041E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A2300-130D-BA40-AE49-28D5BDFBFA4A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3EFFE6-CC98-0E4E-9090-DF6E4AAA65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32205B-E6EF-704E-8C6F-89EE064CD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31920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4C6879-3B2F-5B47-81F1-F25D28F3F3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EBA8141-AF5B-5447-879D-E348889F39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EDC8FFB-39EB-7C41-BE0C-235B2DCFD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38E07EA-3943-C346-8EA1-7DCDCBC85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FE351-7F79-8548-8425-F71CB8B9435D}" type="datetime1">
              <a:rPr lang="de-AT" smtClean="0"/>
              <a:t>19.06.19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DDABDD-1598-FB40-A117-4445F2BD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BD5BD96-0916-674B-8A2D-F8C5450F0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33629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38C44B-CF02-454A-AE6F-643FC45885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C38863-88EF-384B-8610-A43165B72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CE04AE4-1245-9F43-BE1F-263816ED07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9309F42-1FE6-CB49-905E-16104FEC2A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AFC8866-6330-3A40-98E3-7D5EF1A79D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8B92E5C9-8FF4-914F-BFD5-B5A66FF80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9149B-6475-0E44-815B-A23EB6AE3688}" type="datetime1">
              <a:rPr lang="de-AT" smtClean="0"/>
              <a:t>19.06.19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889E929-49E2-AB4A-9D99-A63A5AC2A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789A3DCF-F740-F643-A8D3-4D5E8E56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8463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BB53182-1868-5649-88E0-DA295E0E9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0A4A965-9FF7-E747-872F-2C22C66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2CF73-3165-8242-BB5A-A43D9F3B0314}" type="datetime1">
              <a:rPr lang="de-AT" smtClean="0"/>
              <a:t>19.06.19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8B7B94-611B-C642-A1FE-38C19B789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90F4131-A0C1-B14A-98CF-68AD72FBA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439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FB0AAC7-F975-7746-826F-780049F72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852C9-959E-944F-A142-93DFC4F54F16}" type="datetime1">
              <a:rPr lang="de-AT" smtClean="0"/>
              <a:t>19.06.19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C5BD791-3DB8-CA46-889E-E949CBAA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1DE562F-FCF2-3640-AA48-0095E1911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48358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CA116C-323C-4D4E-B3FD-34197F1FF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589B928-F610-5340-BA6A-507D5F1E3C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C61F79F-4A77-3F4F-BF8E-1161DA38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D45632F-82AF-0948-9819-A6C30B7F1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0FA0F-4A75-2C47-8C7A-300FB68BC1D0}" type="datetime1">
              <a:rPr lang="de-AT" smtClean="0"/>
              <a:t>19.06.19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D2796A0-0FD7-E44D-B9C7-2F84ADC5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EDBDF7D-A655-F643-8D8F-8037ABE78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3757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81CD8-7024-6A4D-8035-61C0DB1E1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EC76A64-C576-7643-BC45-C5A9B5B035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F9F61F-0A4B-6643-A08D-E0322AAC88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691AF62-A72A-D746-B059-A6AFAEAFA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74509-29E4-ED43-9971-7D0102682217}" type="datetime1">
              <a:rPr lang="de-AT" smtClean="0"/>
              <a:t>19.06.19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15FB255-D826-954A-A604-31CDD8F734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8B40B2F-8B6B-754C-85A3-E10D6F1B0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9896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C45CA3F-ED69-5B40-B189-FA3FC5BD9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8E50786-6B25-C147-860A-2513799AA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AC4AB04-0C50-534C-81E2-C48AC898C0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F8DABE-8F29-A242-A149-8CB19AFF54FC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E902D5-6272-164E-B4CD-EFFFB0256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58F5FC-7BB5-1B45-9832-1BCCF6D0EB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5FE529-8701-5C42-A4AD-945E497A6758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31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A0A745-5009-D345-8DA5-A28C757F748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AT">
                <a:solidFill>
                  <a:srgbClr val="FFFFFF"/>
                </a:solidFill>
              </a:rPr>
              <a:t>Smart-TV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7635D9F-9167-6640-B97D-521D3775B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83638"/>
            <a:ext cx="9144000" cy="1655762"/>
          </a:xfrm>
        </p:spPr>
        <p:txBody>
          <a:bodyPr>
            <a:normAutofit/>
          </a:bodyPr>
          <a:lstStyle/>
          <a:p>
            <a:r>
              <a:rPr lang="de-AT" b="1" dirty="0"/>
              <a:t>Smart-TVs</a:t>
            </a:r>
          </a:p>
          <a:p>
            <a:r>
              <a:rPr lang="de-AT" dirty="0"/>
              <a:t>Markt- und Entwicklungstendenz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1627ECD-2864-5E44-9969-71477A8117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308140DA-E076-6D4E-8255-CCE8BC664431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037D11-2D43-F14F-B46B-38988C208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4EA813-D78A-C94F-8FCE-E4071B72B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95FE529-8701-5C42-A4AD-945E497A6758}" type="slidenum">
              <a:rPr lang="de-AT" smtClean="0"/>
              <a:pPr>
                <a:spcAft>
                  <a:spcPts val="600"/>
                </a:spcAft>
              </a:pPr>
              <a:t>1</a:t>
            </a:fld>
            <a:endParaRPr lang="de-AT"/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A6CE0AFC-0D17-488E-9052-A47147B3A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9869" y="640080"/>
            <a:ext cx="3306457" cy="3306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091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C0274E-B1F9-4645-BC17-05C444A2E9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/>
              <a:t>Marktentwicklung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C4D39A4-243C-AA4C-B5A4-1EA88386D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0636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256B4F-EEEF-3841-96D0-0A381B619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9FCF958B-DD4B-614A-AEDF-521E14B41A34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5E2890C-D97D-F446-B81F-C5735EFD96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7AAD47-2E04-A844-8C66-9E3BECCB6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10</a:t>
            </a:r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5065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BDE0AE-93EA-7344-B66C-186B8E7D5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Verkaufszahlen und Marktanteil</a:t>
            </a:r>
          </a:p>
        </p:txBody>
      </p:sp>
      <p:pic>
        <p:nvPicPr>
          <p:cNvPr id="7" name="Bild 2">
            <a:extLst>
              <a:ext uri="{FF2B5EF4-FFF2-40B4-BE49-F238E27FC236}">
                <a16:creationId xmlns:a16="http://schemas.microsoft.com/office/drawing/2014/main" id="{6DD2364E-5499-AE45-8392-06D340C89206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50"/>
          <a:stretch/>
        </p:blipFill>
        <p:spPr bwMode="auto">
          <a:xfrm>
            <a:off x="215213" y="2565159"/>
            <a:ext cx="5926117" cy="301730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o="http://schemas.microsoft.com/office/mac/office/2008/main" xmlns:mc="http://schemas.openxmlformats.org/markup-compatibility/2006" xmlns:mv="urn:schemas-microsoft-com:mac:vml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pic="http://schemas.openxmlformats.org/drawingml/2006/picture" xmlns:a14="http://schemas.microsoft.com/office/drawing/2010/main" xmlns:lc="http://schemas.openxmlformats.org/drawingml/2006/lockedCanvas"/>
            </a:ext>
          </a:extLst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7465565-D433-1C43-B18E-F7B1A40F3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3D1A3-045F-0B4F-9434-F52025DAB46E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C5D190A-F4EC-EA4B-BA00-CF26BD1FF9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B2CBCC-4940-F54A-97C5-EF130B8F0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11</a:t>
            </a:fld>
            <a:endParaRPr lang="de-AT"/>
          </a:p>
        </p:txBody>
      </p:sp>
      <p:pic>
        <p:nvPicPr>
          <p:cNvPr id="8" name="Bild 6">
            <a:extLst>
              <a:ext uri="{FF2B5EF4-FFF2-40B4-BE49-F238E27FC236}">
                <a16:creationId xmlns:a16="http://schemas.microsoft.com/office/drawing/2014/main" id="{D8BDD19D-7FB4-7147-A2D9-5E5FDDDE27A5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3453" y="2503881"/>
            <a:ext cx="5503334" cy="31398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63969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032A9-AE7C-B341-8677-3A7BFD315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Preisentwicklung</a:t>
            </a:r>
          </a:p>
        </p:txBody>
      </p:sp>
      <p:pic>
        <p:nvPicPr>
          <p:cNvPr id="7" name="Bild 8">
            <a:extLst>
              <a:ext uri="{FF2B5EF4-FFF2-40B4-BE49-F238E27FC236}">
                <a16:creationId xmlns:a16="http://schemas.microsoft.com/office/drawing/2014/main" id="{6BA0C72D-AE11-DE44-A8A8-60D1FA3D314A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80929" y="1825625"/>
            <a:ext cx="7830142" cy="435133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7B2189-49E1-4649-BC66-AFBF4C501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8717A-61EF-6C4F-B3B8-171E7BEF8687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4AAAF2-E177-8D4A-920C-8CADC2F15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EA1A80-7078-A041-A16C-F2E3121B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12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4387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99919F-3453-5342-9DDA-7FF619826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1027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 dirty="0"/>
              <a:t>Was </a:t>
            </a:r>
            <a:r>
              <a:rPr lang="en-US" sz="6600" dirty="0" err="1"/>
              <a:t>könnten</a:t>
            </a:r>
            <a:r>
              <a:rPr lang="en-US" sz="6600" dirty="0"/>
              <a:t> </a:t>
            </a:r>
            <a:r>
              <a:rPr lang="en-US" sz="6600" dirty="0" err="1"/>
              <a:t>Gründe</a:t>
            </a:r>
            <a:r>
              <a:rPr lang="en-US" sz="6600" dirty="0"/>
              <a:t> </a:t>
            </a:r>
            <a:r>
              <a:rPr lang="en-US" sz="6600" dirty="0" err="1"/>
              <a:t>für</a:t>
            </a:r>
            <a:r>
              <a:rPr lang="en-US" sz="6600" dirty="0"/>
              <a:t> die </a:t>
            </a:r>
            <a:r>
              <a:rPr lang="en-US" sz="6600" dirty="0" err="1"/>
              <a:t>Senkung</a:t>
            </a:r>
            <a:r>
              <a:rPr lang="en-US" sz="6600" dirty="0"/>
              <a:t> der Smart TV </a:t>
            </a:r>
            <a:r>
              <a:rPr lang="en-US" sz="6600" dirty="0" err="1"/>
              <a:t>Preise</a:t>
            </a:r>
            <a:r>
              <a:rPr lang="en-US" sz="6600" dirty="0"/>
              <a:t> sein?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EE0509D-9ADB-604F-A1A0-41C74F9AAA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1027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7C3937F-7802-EE4F-83F3-CFB3A73CF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A36493B-403A-8340-80B6-C400BCD4C0CC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FAE21C1-7077-0449-B4F5-D3CF01C56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867FF9-7ECA-9A47-9153-51EC81F0F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13</a:t>
            </a:r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02109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656D6C7-B4EC-CE47-9403-6C7A8A77C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/>
              <a:t>Datenschutz und Personalisierung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45ABA5D-6897-144F-A4D3-AB2B19C97E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0636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B94ED5B-C409-C146-896B-EF51E24117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BB91DDF6-3A04-3A4F-AF72-450B6D9304E9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B659A0-50C5-8649-ABBC-B5D13162C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C36CC48-F47B-354B-B645-815699E63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23929184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6D623D9-B635-3D4C-9AAE-25A6B76B8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Konflikte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A6A0A0E-CEF5-204C-909F-4DC2D2D9F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Intransparenz der Datenverarbeitung</a:t>
            </a:r>
          </a:p>
          <a:p>
            <a:r>
              <a:rPr lang="de-AT" dirty="0"/>
              <a:t>Unsachgemäße Verwendung von Daten</a:t>
            </a:r>
          </a:p>
          <a:p>
            <a:r>
              <a:rPr lang="de-AT" dirty="0"/>
              <a:t>Massenüberwachung und gezielte Beobachtung der Zuschauer</a:t>
            </a:r>
          </a:p>
          <a:p>
            <a:r>
              <a:rPr lang="de-AT" dirty="0"/>
              <a:t>Verlust / Einschränkung der Entscheidungsautonomie</a:t>
            </a:r>
          </a:p>
          <a:p>
            <a:r>
              <a:rPr lang="de-AT" dirty="0"/>
              <a:t>Tracking und Profilerstellung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9B7994B-AEB6-424D-9801-1366C7AC0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5B7C0-E9C9-AD45-B99A-72A835EE948B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438E308-7E30-1646-B375-03B807F9C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5DA9D7-5C4F-7C46-B77D-8D5F20CA3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15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20204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EF9E1BC-E104-2441-B6DC-14BEC21C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Personalisierung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2C8770-7630-BB4E-811A-395C13D485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Automatisches Empfehlungsschema</a:t>
            </a:r>
          </a:p>
          <a:p>
            <a:r>
              <a:rPr lang="de-AT" dirty="0" err="1"/>
              <a:t>Sequential</a:t>
            </a:r>
            <a:r>
              <a:rPr lang="de-AT" dirty="0"/>
              <a:t> Pattern Mining (SPM)</a:t>
            </a:r>
          </a:p>
          <a:p>
            <a:pPr lvl="1"/>
            <a:r>
              <a:rPr lang="de-AT" dirty="0"/>
              <a:t>Offline-SPM </a:t>
            </a:r>
            <a:r>
              <a:rPr lang="de-AT" dirty="0">
                <a:sym typeface="Wingdings" pitchFamily="2" charset="2"/>
              </a:rPr>
              <a:t> </a:t>
            </a:r>
            <a:r>
              <a:rPr lang="de-AT" dirty="0"/>
              <a:t>häufig geschaltete TV-Programminhalte werden in sequentieller Reihenfolge extrahiert</a:t>
            </a:r>
          </a:p>
          <a:p>
            <a:pPr lvl="1"/>
            <a:r>
              <a:rPr lang="de-AT" dirty="0"/>
              <a:t> Online-SPM </a:t>
            </a:r>
            <a:r>
              <a:rPr lang="de-AT" dirty="0">
                <a:sym typeface="Wingdings" pitchFamily="2" charset="2"/>
              </a:rPr>
              <a:t> </a:t>
            </a:r>
            <a:r>
              <a:rPr lang="de-AT" dirty="0"/>
              <a:t>sequentielle Muster werden durch häufig geschaltete TV-Programminhalte aus der progressiven Datenbank extrahiert</a:t>
            </a:r>
          </a:p>
          <a:p>
            <a:pPr lvl="1"/>
            <a:r>
              <a:rPr lang="de-AT" dirty="0"/>
              <a:t> Hybrid-SPM </a:t>
            </a:r>
            <a:r>
              <a:rPr lang="de-AT" dirty="0">
                <a:sym typeface="Wingdings" pitchFamily="2" charset="2"/>
              </a:rPr>
              <a:t> Kombination beider Methoden</a:t>
            </a:r>
            <a:endParaRPr lang="de-AT" dirty="0"/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CF0FAC-C0F4-B846-9A05-C7F2F5841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F5F10-F78A-1A4D-B85F-44152C115B7E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22DB6A6-631D-9540-930A-F0BA2C93A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F617C93-4E06-B84C-9F04-902B7A33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16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603391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9F01-6E21-F445-B611-3C5DE46E9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Werbemarkt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2C558D4-8974-344B-BB33-840982222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Möglich durch intransparente Datenverarbeitung von Benutzern</a:t>
            </a:r>
          </a:p>
          <a:p>
            <a:r>
              <a:rPr lang="de-AT" dirty="0"/>
              <a:t>Arten: interaktive Werbung, adressierbare Werbung, andere fortschrittliche Werbefunktionen</a:t>
            </a:r>
          </a:p>
          <a:p>
            <a:r>
              <a:rPr lang="de-AT" dirty="0"/>
              <a:t> Vorteile: exklusives Markenerlebnis, nicht wettbewerbsorientierte Umgebungen, 100% Anzeigefähigkeit, bekannte Werbeformate und </a:t>
            </a:r>
            <a:r>
              <a:rPr lang="de-AT" dirty="0" err="1"/>
              <a:t>Targeting</a:t>
            </a:r>
            <a:r>
              <a:rPr lang="de-AT" dirty="0"/>
              <a:t>-Kriterien aus der Online-Welt</a:t>
            </a:r>
          </a:p>
          <a:p>
            <a:r>
              <a:rPr lang="de-AT" dirty="0"/>
              <a:t>Samsung verkauft seit 2015 Werbeflächen im Hauptmenü</a:t>
            </a:r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F27CFAA-79C5-1C43-962C-B5A12C24C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CE05D-22FF-BF41-ADD2-55725F22E256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8194DB-EBBF-BD43-A179-A551CEC44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79376E2-76BB-6549-98FB-73283D40A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17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903053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119BDAA-6FE4-574E-A214-3BA4D1B79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1027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 dirty="0" err="1"/>
              <a:t>Welchen</a:t>
            </a:r>
            <a:r>
              <a:rPr lang="en-US" sz="6600" dirty="0"/>
              <a:t> </a:t>
            </a:r>
            <a:r>
              <a:rPr lang="en-US" sz="6600" dirty="0" err="1"/>
              <a:t>Einfluss</a:t>
            </a:r>
            <a:r>
              <a:rPr lang="en-US" sz="6600" dirty="0"/>
              <a:t> </a:t>
            </a:r>
            <a:r>
              <a:rPr lang="en-US" sz="6600" dirty="0" err="1"/>
              <a:t>haben</a:t>
            </a:r>
            <a:r>
              <a:rPr lang="en-US" sz="6600" dirty="0"/>
              <a:t> Smart TVs auf </a:t>
            </a:r>
            <a:r>
              <a:rPr lang="en-US" sz="6600" dirty="0" err="1"/>
              <a:t>unser</a:t>
            </a:r>
            <a:r>
              <a:rPr lang="en-US" sz="6600" dirty="0"/>
              <a:t> </a:t>
            </a:r>
            <a:r>
              <a:rPr lang="en-US" sz="6600" dirty="0" err="1"/>
              <a:t>tägliches</a:t>
            </a:r>
            <a:r>
              <a:rPr lang="en-US" sz="6600" dirty="0"/>
              <a:t> Leben?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973BF4F-B405-C044-8284-1E50A53EC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1027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A9F6F1-0415-1845-A90B-5144B025B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1A9D82B2-B655-3E4B-8341-292ACB6D5C2C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17356B2-F129-0443-A6D0-4FED83E7C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C914F8-47C2-2A48-BCE5-5498FB9C9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18</a:t>
            </a:r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48848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487BD3-96D8-854B-AE6D-E0FC9F2F75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0096" y="977900"/>
            <a:ext cx="6539558" cy="3327734"/>
          </a:xfrm>
        </p:spPr>
        <p:txBody>
          <a:bodyPr anchor="b">
            <a:normAutofit/>
          </a:bodyPr>
          <a:lstStyle/>
          <a:p>
            <a:r>
              <a:rPr lang="de-AT" sz="5400" dirty="0"/>
              <a:t>Vielen Dank für Ihre Aufmerksamkeit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B47A99-EB98-3647-811C-409BCC8AC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96" y="4621235"/>
            <a:ext cx="6539558" cy="1225028"/>
          </a:xfrm>
        </p:spPr>
        <p:txBody>
          <a:bodyPr anchor="t">
            <a:normAutofit/>
          </a:bodyPr>
          <a:lstStyle/>
          <a:p>
            <a:pPr algn="r"/>
            <a:endParaRPr lang="de-AT" sz="200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32104E-C169-8A4C-85FB-FF5031B8C3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3190" y="6470704"/>
            <a:ext cx="2154143" cy="274320"/>
          </a:xfrm>
        </p:spPr>
        <p:txBody>
          <a:bodyPr>
            <a:normAutofit/>
          </a:bodyPr>
          <a:lstStyle/>
          <a:p>
            <a:pPr algn="r">
              <a:spcAft>
                <a:spcPts val="600"/>
              </a:spcAft>
            </a:pPr>
            <a:fld id="{A6D722BB-58B0-6049-9D63-1AF6B65BD9E9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D6314C-3922-AC4D-9312-10F8A471D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3612" y="6470704"/>
            <a:ext cx="5370974" cy="274320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9BC156E-72E3-F04B-8869-7F2BA2D0F8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95FE529-8701-5C42-A4AD-945E497A6758}" type="slidenum">
              <a:rPr lang="de-AT" smtClean="0"/>
              <a:pPr>
                <a:spcAft>
                  <a:spcPts val="600"/>
                </a:spcAft>
              </a:pPr>
              <a:t>19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4131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554EC-79DC-584F-A153-7365E72E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de-AT"/>
              <a:t>Inhaltsverzeichnis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5D77215-8B05-284E-8B0E-1498A385C4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1F01132A-A698-7D43-8E66-D38C5C55F94E}" type="datetime1">
              <a:rPr lang="de-AT" smtClean="0"/>
              <a:pPr>
                <a:spcAft>
                  <a:spcPts val="600"/>
                </a:spcAft>
              </a:pPr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F8B4FC5-80F5-2244-97D9-DD5075F68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55B3AFF-D897-564E-9E02-3065CA22E4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95FE529-8701-5C42-A4AD-945E497A6758}" type="slidenum">
              <a:rPr lang="de-AT" smtClean="0"/>
              <a:pPr>
                <a:spcAft>
                  <a:spcPts val="600"/>
                </a:spcAft>
              </a:pPr>
              <a:t>2</a:t>
            </a:fld>
            <a:endParaRPr lang="de-AT"/>
          </a:p>
        </p:txBody>
      </p:sp>
      <p:graphicFrame>
        <p:nvGraphicFramePr>
          <p:cNvPr id="8" name="Inhaltsplatzhalter 2">
            <a:extLst>
              <a:ext uri="{FF2B5EF4-FFF2-40B4-BE49-F238E27FC236}">
                <a16:creationId xmlns:a16="http://schemas.microsoft.com/office/drawing/2014/main" id="{6F9B9A94-C497-4E6F-A05A-9E79F4C8346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058138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594604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7AC519-4415-8C47-B335-642268568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/>
              <a:t>Allgemeine Informationen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38A4B98-C791-864B-8746-FF4BFEC71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0636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E68C758-3022-A742-B57F-222BF7216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3306147A-DF30-EF44-AAA8-5FF98429E76E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AF929A-7B21-1044-9835-38DAAA0D3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587647-1CE1-8C41-A891-EB0EAE0A8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3</a:t>
            </a:r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8032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D236B4-8D29-BA48-A72E-5CB40A67EA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Definition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36ADE8-C250-6B43-ABE7-17A29F90A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Ein Smart-TV ist ein traditionelles Fernsehgerät mit integriertem Internet und interaktiven "Web 2.0" –Funktionen</a:t>
            </a:r>
          </a:p>
          <a:p>
            <a:r>
              <a:rPr lang="de-AT" dirty="0"/>
              <a:t>Ermöglicht viele Funktionen</a:t>
            </a:r>
          </a:p>
          <a:p>
            <a:r>
              <a:rPr lang="de-AT" dirty="0"/>
              <a:t>Mischung aus Computer, Fernsehgerät und Set-Top-Box</a:t>
            </a:r>
          </a:p>
          <a:p>
            <a:r>
              <a:rPr lang="de-AT" dirty="0"/>
              <a:t>Umwandlung von regulären Fernsehern in Smart TVs möglich</a:t>
            </a:r>
          </a:p>
          <a:p>
            <a:endParaRPr lang="de-AT" dirty="0"/>
          </a:p>
          <a:p>
            <a:pPr marL="0" indent="0">
              <a:buNone/>
            </a:pPr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C26366-4F11-DC4C-B829-280943C2D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157D6-8EF9-C548-93AA-59F17400AE54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F5A7101-D41E-6546-AE5B-905486B3E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378EAB5-B81A-9D41-9887-B0C37F0DA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22418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5163525-A3F6-7143-8709-6659147CE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Geschichte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DD73940-1991-474A-A8C1-EE424FC0C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Anfang: in den frühen 1980er Jahren in Japan</a:t>
            </a:r>
          </a:p>
          <a:p>
            <a:r>
              <a:rPr lang="de-AT" dirty="0"/>
              <a:t>Ausstattung mit einem LSI-Chip mit Speicher und einem Zeichengenerator</a:t>
            </a:r>
          </a:p>
          <a:p>
            <a:r>
              <a:rPr lang="de-AT" dirty="0"/>
              <a:t>Patent wurde 1994 veröffentlich und um das folgende Jahr verlängert</a:t>
            </a:r>
          </a:p>
          <a:p>
            <a:r>
              <a:rPr lang="de-AT" dirty="0"/>
              <a:t>intelligenteres Fernsehsystem</a:t>
            </a:r>
          </a:p>
          <a:p>
            <a:pPr lvl="1"/>
            <a:r>
              <a:rPr lang="de-AT" dirty="0"/>
              <a:t>Verbunden über digitales oder analoges Netzwerk mit Datenverarbeitungssystemen</a:t>
            </a:r>
          </a:p>
          <a:p>
            <a:r>
              <a:rPr lang="de-AT" dirty="0"/>
              <a:t>Wachstumsschub Ende 2000er und Anfang 2010er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2BD5E1A-B486-574A-88E7-04A4F9D94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3DB8CC-8040-4249-B0F5-D44DE99C7C93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071B94B-37A4-8A4F-84A7-AFC0F2DC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137349-4A3B-6044-83E4-7F8853E09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55345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7C3E7-AA13-B940-9860-D259FF37E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0636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/>
              <a:t>Technische Entwicklung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3C10EE-F223-B04C-8E1B-B74E37C552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0636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34007F2-C055-4641-A344-28C9BC2E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D8B8409-F528-9546-964C-6C8A0A098CF5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9AAEA7C-8741-F44F-9C90-F65559D07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5F9C5F-F083-0748-ACD3-4158F86CE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dirty="0"/>
              <a:t>6</a:t>
            </a:r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034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4E37FF-3799-4E4F-A160-03395D9DD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t"/>
            <a:r>
              <a:rPr lang="de-AT" dirty="0"/>
              <a:t>Aktueller Entwicklungsstand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D1A1844-CBC9-E74F-9EE5-8D2C492BCA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/>
              <a:t>Leistungsfähiger Prozessor</a:t>
            </a:r>
          </a:p>
          <a:p>
            <a:r>
              <a:rPr lang="de-AT" dirty="0"/>
              <a:t>Wichtigste Schnittstelle für die Verbindung zum Internet</a:t>
            </a:r>
          </a:p>
          <a:p>
            <a:r>
              <a:rPr lang="de-AT" dirty="0"/>
              <a:t>zusätzliche Speicherkarte, Triple-Tuner und HDMI-Schnittstelle</a:t>
            </a:r>
          </a:p>
          <a:p>
            <a:r>
              <a:rPr lang="de-AT" dirty="0"/>
              <a:t>Common Interface (CI)</a:t>
            </a:r>
          </a:p>
          <a:p>
            <a:r>
              <a:rPr lang="de-AT" dirty="0"/>
              <a:t>Hybrid Broadcast Broadband TV (</a:t>
            </a:r>
            <a:r>
              <a:rPr lang="de-AT" dirty="0" err="1"/>
              <a:t>HbbTV</a:t>
            </a:r>
            <a:r>
              <a:rPr lang="de-AT" dirty="0"/>
              <a:t>)</a:t>
            </a:r>
          </a:p>
          <a:p>
            <a:r>
              <a:rPr lang="de-AT" dirty="0"/>
              <a:t>Anbieter: Samsung, LG, Philips, Sony </a:t>
            </a:r>
          </a:p>
          <a:p>
            <a:r>
              <a:rPr lang="de-AT" dirty="0"/>
              <a:t>Betriebssysteme: </a:t>
            </a:r>
            <a:r>
              <a:rPr lang="de-AT" dirty="0" err="1"/>
              <a:t>Tizen</a:t>
            </a:r>
            <a:r>
              <a:rPr lang="de-AT" dirty="0"/>
              <a:t>, </a:t>
            </a:r>
            <a:r>
              <a:rPr lang="de-AT" dirty="0" err="1"/>
              <a:t>WebOS</a:t>
            </a:r>
            <a:r>
              <a:rPr lang="de-AT" dirty="0"/>
              <a:t>, Android TV, </a:t>
            </a:r>
            <a:r>
              <a:rPr lang="en-GB" dirty="0"/>
              <a:t>Panasonic My Home Screen</a:t>
            </a:r>
            <a:r>
              <a:rPr lang="de-AT" dirty="0">
                <a:effectLst/>
              </a:rPr>
              <a:t> </a:t>
            </a:r>
            <a:endParaRPr lang="de-AT" dirty="0"/>
          </a:p>
          <a:p>
            <a:endParaRPr lang="de-AT" dirty="0"/>
          </a:p>
          <a:p>
            <a:endParaRPr lang="de-AT" dirty="0"/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FECC567-1B8D-3748-9693-C4312214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3CB4EB-06DA-DD47-B791-3D6820CF5B14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C9D75-E18E-674D-BC22-E16926FFD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05C906F-CD66-EC4D-B33D-CE6D2C6A71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FE529-8701-5C42-A4AD-945E497A675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800219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9B6272-0E6E-0946-AFAB-BF452EC8F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65356" y="810275"/>
            <a:ext cx="7020747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6600" dirty="0"/>
              <a:t>Wie </a:t>
            </a:r>
            <a:r>
              <a:rPr lang="en-US" sz="6600" dirty="0" err="1"/>
              <a:t>sehen</a:t>
            </a:r>
            <a:r>
              <a:rPr lang="en-US" sz="6600" dirty="0"/>
              <a:t> </a:t>
            </a:r>
            <a:r>
              <a:rPr lang="en-US" sz="6600" dirty="0" err="1"/>
              <a:t>zukünftige</a:t>
            </a:r>
            <a:r>
              <a:rPr lang="en-US" sz="6600" dirty="0"/>
              <a:t> </a:t>
            </a:r>
            <a:r>
              <a:rPr lang="en-US" sz="6600" dirty="0" err="1"/>
              <a:t>Entwicklungen</a:t>
            </a:r>
            <a:r>
              <a:rPr lang="en-US" sz="6600" dirty="0"/>
              <a:t> der Smart TVs </a:t>
            </a:r>
            <a:r>
              <a:rPr lang="en-US" sz="6600" dirty="0" err="1"/>
              <a:t>aus</a:t>
            </a:r>
            <a:r>
              <a:rPr lang="en-US" sz="6600" dirty="0"/>
              <a:t>?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8C6668-7F7C-D846-98CA-EAAB4E48D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8661" y="810275"/>
            <a:ext cx="2949542" cy="522963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endParaRPr lang="en-US" sz="2400">
              <a:solidFill>
                <a:srgbClr val="FFFFFF"/>
              </a:solidFill>
            </a:endParaRP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B1250D1-C4DF-2740-B4BA-D068FA2DF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AA7A8A88-1E27-3342-99BB-F376915560F7}" type="datetime1">
              <a:rPr lang="de-AT" kern="12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19.06.19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7379599-2454-5B4C-A923-A60843D123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8DFFF14-4308-3D4F-984B-5999C5D6E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fld id="{895FE529-8701-5C42-A4AD-945E497A6758}" type="slidenum">
              <a:rPr lang="en-US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pPr>
                <a:spcAft>
                  <a:spcPts val="600"/>
                </a:spcAft>
              </a:pPr>
              <a:t>8</a:t>
            </a:fld>
            <a:endParaRPr lang="en-US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45098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330730-1D91-0A4B-9858-697FE3D44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585216"/>
            <a:ext cx="6066818" cy="1499616"/>
          </a:xfrm>
        </p:spPr>
        <p:txBody>
          <a:bodyPr>
            <a:normAutofit/>
          </a:bodyPr>
          <a:lstStyle/>
          <a:p>
            <a:r>
              <a:rPr lang="de-AT" dirty="0"/>
              <a:t>Zukünftige Entwicklungen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D0993B2-6470-A24C-8034-0B46C94549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86000"/>
            <a:ext cx="6066818" cy="4023360"/>
          </a:xfrm>
        </p:spPr>
        <p:txBody>
          <a:bodyPr>
            <a:normAutofit/>
          </a:bodyPr>
          <a:lstStyle/>
          <a:p>
            <a:r>
              <a:rPr lang="de-AT" dirty="0"/>
              <a:t>Erhöhte Sicherheit, einfach zu kontrollieren, On-Demand TV, effektive Schnittstellen, HDR TV, TV-Größe, Sprachintegration, 8K-Fernseher, Fernseher mit Stil</a:t>
            </a:r>
          </a:p>
          <a:p>
            <a:r>
              <a:rPr lang="de-AT" dirty="0"/>
              <a:t>TV der Zukunft</a:t>
            </a:r>
          </a:p>
          <a:p>
            <a:pPr lvl="1"/>
            <a:r>
              <a:rPr lang="de-AT" dirty="0"/>
              <a:t>Unsichtbarer Fernseher</a:t>
            </a:r>
          </a:p>
          <a:p>
            <a:pPr lvl="1"/>
            <a:r>
              <a:rPr lang="de-AT" dirty="0"/>
              <a:t>Rollbares oder klappbares Display</a:t>
            </a:r>
          </a:p>
          <a:p>
            <a:pPr lvl="1"/>
            <a:r>
              <a:rPr lang="de-AT" dirty="0"/>
              <a:t>Holografischer Fernseher</a:t>
            </a:r>
          </a:p>
          <a:p>
            <a:endParaRPr lang="de-AT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F8552CC-DC8A-264A-98B6-598DE0DF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2B570E6A-05CF-AF4B-8212-8C0E6A610636}" type="datetime1">
              <a:rPr lang="de-AT" smtClean="0"/>
              <a:t>19.06.19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EE88750-08A3-7044-B2BA-840D044748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de-AT"/>
              <a:t>Sedef Zeybek (01550651)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7BF2E7-DD10-1E44-AF1C-A473119A4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895FE529-8701-5C42-A4AD-945E497A6758}" type="slidenum">
              <a:rPr lang="de-AT" smtClean="0"/>
              <a:pPr>
                <a:spcAft>
                  <a:spcPts val="600"/>
                </a:spcAft>
              </a:pPr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5247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482</Words>
  <Application>Microsoft Macintosh PowerPoint</Application>
  <PresentationFormat>Breitbild</PresentationFormat>
  <Paragraphs>129</Paragraphs>
  <Slides>19</Slides>
  <Notes>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</vt:lpstr>
      <vt:lpstr>Smart-TV</vt:lpstr>
      <vt:lpstr>Inhaltsverzeichnis</vt:lpstr>
      <vt:lpstr>Allgemeine Informationen</vt:lpstr>
      <vt:lpstr>Definition</vt:lpstr>
      <vt:lpstr>Geschichte</vt:lpstr>
      <vt:lpstr>Technische Entwicklung</vt:lpstr>
      <vt:lpstr>Aktueller Entwicklungsstand</vt:lpstr>
      <vt:lpstr>Wie sehen zukünftige Entwicklungen der Smart TVs aus?</vt:lpstr>
      <vt:lpstr>Zukünftige Entwicklungen</vt:lpstr>
      <vt:lpstr>Marktentwicklung</vt:lpstr>
      <vt:lpstr>Verkaufszahlen und Marktanteil</vt:lpstr>
      <vt:lpstr>Preisentwicklung</vt:lpstr>
      <vt:lpstr>Was könnten Gründe für die Senkung der Smart TV Preise sein?</vt:lpstr>
      <vt:lpstr>Datenschutz und Personalisierung</vt:lpstr>
      <vt:lpstr>Konflikte</vt:lpstr>
      <vt:lpstr>Personalisierung</vt:lpstr>
      <vt:lpstr>Werbemarkt</vt:lpstr>
      <vt:lpstr>Welchen Einfluss haben Smart TVs auf unser tägliches Leben?</vt:lpstr>
      <vt:lpstr>Vielen Dank für Ihre Aufmerksamkeit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Smart-TV</dc:title>
  <dc:creator>Zeybek Sedef</dc:creator>
  <cp:lastModifiedBy>Zeybek Sedef</cp:lastModifiedBy>
  <cp:revision>1</cp:revision>
  <dcterms:created xsi:type="dcterms:W3CDTF">2019-06-19T20:47:38Z</dcterms:created>
  <dcterms:modified xsi:type="dcterms:W3CDTF">2019-06-19T20:48:17Z</dcterms:modified>
</cp:coreProperties>
</file>