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  <p:sldId id="259" r:id="rId4"/>
    <p:sldId id="267" r:id="rId5"/>
    <p:sldId id="265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61"/>
    <p:restoredTop sz="94666"/>
  </p:normalViewPr>
  <p:slideViewPr>
    <p:cSldViewPr snapToGrid="0" snapToObjects="1">
      <p:cViewPr varScale="1">
        <p:scale>
          <a:sx n="93" d="100"/>
          <a:sy n="93" d="100"/>
        </p:scale>
        <p:origin x="114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B045-DD0F-3A4E-B875-1C1ADB2F7EC5}" type="datetimeFigureOut">
              <a:rPr lang="de-AT" smtClean="0"/>
              <a:t>17.03.2019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47A7-C6DA-3747-AD01-4C008204AED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B045-DD0F-3A4E-B875-1C1ADB2F7EC5}" type="datetimeFigureOut">
              <a:rPr lang="de-AT" smtClean="0"/>
              <a:t>17.03.2019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47A7-C6DA-3747-AD01-4C008204AED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B045-DD0F-3A4E-B875-1C1ADB2F7EC5}" type="datetimeFigureOut">
              <a:rPr lang="de-AT" smtClean="0"/>
              <a:t>17.03.2019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47A7-C6DA-3747-AD01-4C008204AED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B045-DD0F-3A4E-B875-1C1ADB2F7EC5}" type="datetimeFigureOut">
              <a:rPr lang="de-AT" smtClean="0"/>
              <a:t>17.03.2019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47A7-C6DA-3747-AD01-4C008204AED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B045-DD0F-3A4E-B875-1C1ADB2F7EC5}" type="datetimeFigureOut">
              <a:rPr lang="de-AT" smtClean="0"/>
              <a:t>17.03.2019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47A7-C6DA-3747-AD01-4C008204AED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B045-DD0F-3A4E-B875-1C1ADB2F7EC5}" type="datetimeFigureOut">
              <a:rPr lang="de-AT" smtClean="0"/>
              <a:t>17.03.2019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47A7-C6DA-3747-AD01-4C008204AED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B045-DD0F-3A4E-B875-1C1ADB2F7EC5}" type="datetimeFigureOut">
              <a:rPr lang="de-AT" smtClean="0"/>
              <a:t>17.03.2019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47A7-C6DA-3747-AD01-4C008204AED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B045-DD0F-3A4E-B875-1C1ADB2F7EC5}" type="datetimeFigureOut">
              <a:rPr lang="de-AT" smtClean="0"/>
              <a:t>17.03.2019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47A7-C6DA-3747-AD01-4C008204AED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B045-DD0F-3A4E-B875-1C1ADB2F7EC5}" type="datetimeFigureOut">
              <a:rPr lang="de-AT" smtClean="0"/>
              <a:t>17.03.2019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47A7-C6DA-3747-AD01-4C008204AED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B045-DD0F-3A4E-B875-1C1ADB2F7EC5}" type="datetimeFigureOut">
              <a:rPr lang="de-AT" smtClean="0"/>
              <a:t>17.03.2019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47A7-C6DA-3747-AD01-4C008204AED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B045-DD0F-3A4E-B875-1C1ADB2F7EC5}" type="datetimeFigureOut">
              <a:rPr lang="de-AT" smtClean="0"/>
              <a:t>17.03.2019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47A7-C6DA-3747-AD01-4C008204AED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5B045-DD0F-3A4E-B875-1C1ADB2F7EC5}" type="datetimeFigureOut">
              <a:rPr lang="de-AT" smtClean="0"/>
              <a:t>17.03.2019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547A7-C6DA-3747-AD01-4C008204AED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89963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Markt- und Entwicklungstendenzen: Pads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5588000"/>
            <a:ext cx="3789175" cy="754743"/>
          </a:xfrm>
        </p:spPr>
        <p:txBody>
          <a:bodyPr>
            <a:normAutofit/>
          </a:bodyPr>
          <a:lstStyle/>
          <a:p>
            <a:r>
              <a:rPr lang="de-AT" sz="3600" dirty="0"/>
              <a:t>Carina </a:t>
            </a:r>
            <a:r>
              <a:rPr lang="de-AT" sz="3600" dirty="0" err="1"/>
              <a:t>Kolitsch</a:t>
            </a:r>
            <a:endParaRPr lang="de-AT" sz="3600" dirty="0"/>
          </a:p>
        </p:txBody>
      </p:sp>
      <p:sp>
        <p:nvSpPr>
          <p:cNvPr id="4" name="Rechteck 3"/>
          <p:cNvSpPr/>
          <p:nvPr/>
        </p:nvSpPr>
        <p:spPr>
          <a:xfrm>
            <a:off x="152398" y="152399"/>
            <a:ext cx="11887201" cy="653626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9693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6263" y="0"/>
            <a:ext cx="10515600" cy="1325563"/>
          </a:xfrm>
        </p:spPr>
        <p:txBody>
          <a:bodyPr/>
          <a:lstStyle/>
          <a:p>
            <a:r>
              <a:rPr lang="de-AT" dirty="0"/>
              <a:t>Übersicht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Inhaltsverzeichnis</a:t>
            </a:r>
          </a:p>
          <a:p>
            <a:r>
              <a:rPr lang="de-AT" dirty="0"/>
              <a:t>Projektplan</a:t>
            </a:r>
          </a:p>
          <a:p>
            <a:r>
              <a:rPr lang="de-AT" dirty="0"/>
              <a:t>Gantt-Diagramm</a:t>
            </a:r>
          </a:p>
        </p:txBody>
      </p:sp>
      <p:sp>
        <p:nvSpPr>
          <p:cNvPr id="4" name="Rechteck 3"/>
          <p:cNvSpPr/>
          <p:nvPr/>
        </p:nvSpPr>
        <p:spPr>
          <a:xfrm>
            <a:off x="152398" y="152399"/>
            <a:ext cx="11887201" cy="653626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7108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7065" y="0"/>
            <a:ext cx="10515600" cy="1325563"/>
          </a:xfrm>
        </p:spPr>
        <p:txBody>
          <a:bodyPr/>
          <a:lstStyle/>
          <a:p>
            <a:r>
              <a:rPr lang="de-AT" dirty="0"/>
              <a:t>Inhaltsverzeichnis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1359093"/>
            <a:ext cx="10515600" cy="549890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AT" sz="2600" dirty="0"/>
              <a:t>Einleitung</a:t>
            </a:r>
          </a:p>
          <a:p>
            <a:pPr marL="514350" indent="-514350">
              <a:buFont typeface="+mj-lt"/>
              <a:buAutoNum type="arabicPeriod"/>
            </a:pPr>
            <a:r>
              <a:rPr lang="de-AT" sz="2600" dirty="0"/>
              <a:t>Definition</a:t>
            </a:r>
          </a:p>
          <a:p>
            <a:pPr marL="514350" indent="-514350">
              <a:buFont typeface="+mj-lt"/>
              <a:buAutoNum type="arabicPeriod"/>
            </a:pPr>
            <a:r>
              <a:rPr lang="de-AT" sz="2600" dirty="0"/>
              <a:t>Geschichte</a:t>
            </a:r>
          </a:p>
          <a:p>
            <a:pPr marL="514350" indent="-514350">
              <a:buFont typeface="+mj-lt"/>
              <a:buAutoNum type="arabicPeriod"/>
            </a:pPr>
            <a:r>
              <a:rPr lang="de-AT" sz="2600" dirty="0"/>
              <a:t>Entwicklung</a:t>
            </a:r>
          </a:p>
          <a:p>
            <a:pPr marL="457200" lvl="1" indent="0">
              <a:buNone/>
            </a:pPr>
            <a:r>
              <a:rPr lang="de-AT" dirty="0"/>
              <a:t>	4.1. Marktentwicklung</a:t>
            </a:r>
          </a:p>
          <a:p>
            <a:pPr marL="457200" lvl="1" indent="0">
              <a:buNone/>
            </a:pPr>
            <a:r>
              <a:rPr lang="de-AT" dirty="0"/>
              <a:t>	4.2. Technische Entwicklung</a:t>
            </a:r>
          </a:p>
          <a:p>
            <a:pPr marL="457200" lvl="1" indent="0">
              <a:buNone/>
            </a:pPr>
            <a:r>
              <a:rPr lang="de-AT" dirty="0"/>
              <a:t>	4.3. Entwicklung Zubehör</a:t>
            </a:r>
          </a:p>
          <a:p>
            <a:pPr marL="457200" indent="-457200">
              <a:buFont typeface="+mj-lt"/>
              <a:buAutoNum type="arabicPeriod"/>
            </a:pPr>
            <a:r>
              <a:rPr lang="de-AT" sz="2600" dirty="0"/>
              <a:t>Anbieter</a:t>
            </a:r>
          </a:p>
          <a:p>
            <a:pPr marL="457200" lvl="1" indent="0">
              <a:buNone/>
            </a:pPr>
            <a:r>
              <a:rPr lang="de-AT" dirty="0"/>
              <a:t>	5.1. Hersteller</a:t>
            </a:r>
          </a:p>
          <a:p>
            <a:pPr marL="457200" lvl="1" indent="0">
              <a:buNone/>
            </a:pPr>
            <a:r>
              <a:rPr lang="de-AT" dirty="0"/>
              <a:t>	5.2. Betriebssysteme</a:t>
            </a:r>
          </a:p>
          <a:p>
            <a:pPr marL="457200" lvl="1" indent="0">
              <a:buNone/>
            </a:pPr>
            <a:r>
              <a:rPr lang="de-AT" dirty="0"/>
              <a:t>		5.2.1. Apple iOS</a:t>
            </a:r>
          </a:p>
          <a:p>
            <a:pPr marL="457200" lvl="1" indent="0">
              <a:buNone/>
            </a:pPr>
            <a:r>
              <a:rPr lang="de-AT" dirty="0"/>
              <a:t>		5.2.2. Android</a:t>
            </a:r>
          </a:p>
          <a:p>
            <a:pPr marL="457200" lvl="1" indent="0">
              <a:buNone/>
            </a:pPr>
            <a:r>
              <a:rPr lang="de-AT" dirty="0"/>
              <a:t>		5.2.3. Sonstige</a:t>
            </a:r>
          </a:p>
          <a:p>
            <a:pPr marL="457200" indent="-457200">
              <a:buFont typeface="+mj-lt"/>
              <a:buAutoNum type="arabicPeriod"/>
            </a:pPr>
            <a:r>
              <a:rPr lang="de-AT" sz="2600" dirty="0"/>
              <a:t>Tablet als Arbeitsmittel</a:t>
            </a:r>
          </a:p>
          <a:p>
            <a:pPr marL="457200" indent="-457200">
              <a:buFont typeface="+mj-lt"/>
              <a:buAutoNum type="arabicPeriod"/>
            </a:pPr>
            <a:r>
              <a:rPr lang="de-AT" sz="2600" dirty="0"/>
              <a:t>Zukunft</a:t>
            </a:r>
          </a:p>
          <a:p>
            <a:pPr marL="457200" indent="-457200">
              <a:buFont typeface="+mj-lt"/>
              <a:buAutoNum type="arabicPeriod"/>
            </a:pPr>
            <a:r>
              <a:rPr lang="de-AT" sz="2600" dirty="0"/>
              <a:t>Fazit</a:t>
            </a:r>
          </a:p>
        </p:txBody>
      </p:sp>
      <p:sp>
        <p:nvSpPr>
          <p:cNvPr id="5" name="Rechteck 4"/>
          <p:cNvSpPr/>
          <p:nvPr/>
        </p:nvSpPr>
        <p:spPr>
          <a:xfrm>
            <a:off x="152398" y="152399"/>
            <a:ext cx="11887201" cy="653626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7774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9330" y="0"/>
            <a:ext cx="10515600" cy="1325563"/>
          </a:xfrm>
        </p:spPr>
        <p:txBody>
          <a:bodyPr/>
          <a:lstStyle/>
          <a:p>
            <a:r>
              <a:rPr lang="de-AT" dirty="0"/>
              <a:t>Gantt-Diagramm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C242A49-02FD-4B44-A240-4A94AA5D2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211" y="1121054"/>
            <a:ext cx="10027577" cy="523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33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1250" y="3654235"/>
            <a:ext cx="10515600" cy="1325563"/>
          </a:xfrm>
        </p:spPr>
        <p:txBody>
          <a:bodyPr/>
          <a:lstStyle/>
          <a:p>
            <a:r>
              <a:rPr lang="de-AT" dirty="0"/>
              <a:t>Danke für Ihre Aufmerksamkeit!</a:t>
            </a:r>
          </a:p>
        </p:txBody>
      </p:sp>
      <p:sp>
        <p:nvSpPr>
          <p:cNvPr id="3" name="Rechteck 2"/>
          <p:cNvSpPr/>
          <p:nvPr/>
        </p:nvSpPr>
        <p:spPr>
          <a:xfrm>
            <a:off x="152398" y="152399"/>
            <a:ext cx="11887201" cy="653626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6747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Breitbild</PresentationFormat>
  <Paragraphs>25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Office-Design</vt:lpstr>
      <vt:lpstr>Markt- und Entwicklungstendenzen: Pads</vt:lpstr>
      <vt:lpstr>Übersicht</vt:lpstr>
      <vt:lpstr>Inhaltsverzeichnis</vt:lpstr>
      <vt:lpstr>Gantt-Diagramm</vt:lpstr>
      <vt:lpstr>Danke für Ihre Aufmerksamkeit!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Markt- und Entwicklungstendenzen: Pads</dc:title>
  <dc:creator>Kolitsch Carina</dc:creator>
  <cp:lastModifiedBy>Mero</cp:lastModifiedBy>
  <cp:revision>36</cp:revision>
  <cp:lastPrinted>2019-03-13T15:22:23Z</cp:lastPrinted>
  <dcterms:created xsi:type="dcterms:W3CDTF">2019-03-12T12:53:08Z</dcterms:created>
  <dcterms:modified xsi:type="dcterms:W3CDTF">2019-03-17T15:13:36Z</dcterms:modified>
</cp:coreProperties>
</file>