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0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D363F6-6440-4EA6-836A-73C58142B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7B4DAB-2770-424A-9097-295514A08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EC33B-23C1-42DA-BB79-1051F7A92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77FBA-1BCD-4996-80BA-460DAD2F77E8}" type="datetimeFigureOut">
              <a:rPr lang="en-GB" smtClean="0"/>
              <a:t>11/04/2019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B14AE-9879-4880-A514-9669AA9146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2CA14-FC7C-42AE-BAF9-83FFDFDC9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16C7F-9ECD-40D9-B0DB-F575BE3EF27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7DFA-1E65-49E0-82BC-8F41D621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0562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JavaFX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F1239-04A6-4CE9-8DC8-74FC0E126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6125"/>
            <a:ext cx="10515600" cy="2835557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Adding JSR-223 Scripting Language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ooRexx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to the JavaFX WebView Control.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6819E45-B8CF-4B33-8AA8-12B8C2199D10}"/>
              </a:ext>
            </a:extLst>
          </p:cNvPr>
          <p:cNvSpPr txBox="1">
            <a:spLocks/>
          </p:cNvSpPr>
          <p:nvPr/>
        </p:nvSpPr>
        <p:spPr>
          <a:xfrm>
            <a:off x="85460" y="6460621"/>
            <a:ext cx="10515600" cy="397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Progress Update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D62F180-5D9A-4EDC-81B3-910658CAF7E9}"/>
              </a:ext>
            </a:extLst>
          </p:cNvPr>
          <p:cNvSpPr txBox="1">
            <a:spLocks/>
          </p:cNvSpPr>
          <p:nvPr/>
        </p:nvSpPr>
        <p:spPr>
          <a:xfrm>
            <a:off x="1582394" y="6460620"/>
            <a:ext cx="10515600" cy="397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Maximilian </a:t>
            </a: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Wannemacher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70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6583E5F-D7F2-7A40-A926-6721EDD61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186" y="420913"/>
            <a:ext cx="12210186" cy="5377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81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JavaFX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</dc:title>
  <dc:creator>Max</dc:creator>
  <cp:lastModifiedBy>Wannemacher Maximilian</cp:lastModifiedBy>
  <cp:revision>5</cp:revision>
  <dcterms:created xsi:type="dcterms:W3CDTF">2019-03-28T07:05:24Z</dcterms:created>
  <dcterms:modified xsi:type="dcterms:W3CDTF">2019-04-11T06:11:20Z</dcterms:modified>
</cp:coreProperties>
</file>