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  <p:embeddedFont>
      <p:font typeface="Merriweather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erriweather-regular.fntdata"/><Relationship Id="rId25" Type="http://schemas.openxmlformats.org/officeDocument/2006/relationships/font" Target="fonts/Roboto-boldItalic.fntdata"/><Relationship Id="rId28" Type="http://schemas.openxmlformats.org/officeDocument/2006/relationships/font" Target="fonts/Merriweather-italic.fntdata"/><Relationship Id="rId27" Type="http://schemas.openxmlformats.org/officeDocument/2006/relationships/font" Target="fonts/Merriweather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erriweather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b813179ec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b813179ec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b813179ec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b813179ec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b8468e42e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b8468e42e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b8468e42e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b8468e42e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b8468e42e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b8468e42e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b8468e42e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b8468e42e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b8468e42e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b8468e42e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b813179e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b813179e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b813179e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b813179e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b813179e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b813179e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b813179ec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b813179ec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b813179ec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b813179ec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b813179ec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b813179ec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b813179ec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b813179ec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b813179ec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b813179ec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Apache 2.0 vs. GPLv3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Hong Gu</a:t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0900" y="1475785"/>
            <a:ext cx="1381125" cy="1352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59850" y="3443100"/>
            <a:ext cx="1444200" cy="112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of Apache License 2.0		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A permissive open source license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Rights apply to both licenses and patents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Copyright license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Patent license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Redistribution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Contributions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0800" y="2195600"/>
            <a:ext cx="1444200" cy="112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Comparison</a:t>
            </a:r>
            <a:r>
              <a:rPr lang="en-GB"/>
              <a:t> of the two Licenses</a:t>
            </a:r>
            <a:endParaRPr/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Developers seem to prefer GPL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Enterprises like Apache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Rise of Open Source and Apache-style licensing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GPL losing popularity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Too many restrictions with GPL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3925" y="2943875"/>
            <a:ext cx="1505475" cy="1471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725" y="274863"/>
            <a:ext cx="8166726" cy="459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9963" y="969925"/>
            <a:ext cx="5864074" cy="329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7150" y="1008925"/>
            <a:ext cx="5356576" cy="3013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9963" y="969925"/>
            <a:ext cx="5864074" cy="3298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3925" y="243475"/>
            <a:ext cx="7930824" cy="4900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2675" y="281513"/>
            <a:ext cx="7288776" cy="4444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FOSS - Free Open Source Software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 methodology for developing software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There are conditions with FOSS licenses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Reusal of software packages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Free Software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Freedom in using the software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Four freedoms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User controls software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Free doesn’t mean non-commercial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 Source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 exchange, joint participation, transparency and community-driven development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Few criterias have to be fulfilled: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Free redistribution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Software must come with the software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No discrimination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Not allowed to be restricted to a certain area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0200" y="3484975"/>
            <a:ext cx="2206300" cy="140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Software license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What is a software license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What is not a software license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of GPL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GPL (General Public License) is a copyleft license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GPLv3 published June 2007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New section to deal with technological and legal advancements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Anti-DRM Section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Protection against patent threats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LGPL (Lesser General Public License) - Use not advised by the GNU foundation</a:t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7313" y="3484485"/>
            <a:ext cx="1381125" cy="135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of GPL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(A closer look at the Anti-DRM section)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Places strong restrictions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Most discussed one out of all the changes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Para-copyright measures shouldn’t apply to GPLv3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Use of modified software shouldn’t be prevented by the hardware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Case: TiVo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Increasing number of hardware manufacturers trying to restrict user freedom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of GPL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(A closer look at the Anti-DRM section)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Linus Torvald </a:t>
            </a:r>
            <a:r>
              <a:rPr lang="en-GB"/>
              <a:t>criticizing</a:t>
            </a:r>
            <a:r>
              <a:rPr lang="en-GB"/>
              <a:t> GPLv3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Reasonable for manufacturers to forbid modified software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FSF aim isn’t to control device manufacturers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Anti-DRM could decrease corporate contribution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Could potentially weaken the FOSS movement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GPLv3 is considered as “viral”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However, most companies won’t really be affected by the Anti-DRM section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of GPL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(Software Patents)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Software Patents cripple innovation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Contributors grant patents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Aims to prevent patent infringement lawsuit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Some companies may fear putting their patent portfolio in danger</a:t>
            </a:r>
            <a:endParaRPr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Patent section balances power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