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70" r:id="rId4"/>
    <p:sldId id="263" r:id="rId5"/>
    <p:sldId id="264" r:id="rId6"/>
    <p:sldId id="268" r:id="rId7"/>
    <p:sldId id="266" r:id="rId8"/>
    <p:sldId id="272" r:id="rId9"/>
    <p:sldId id="26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2CD"/>
    <a:srgbClr val="0D85CD"/>
    <a:srgbClr val="0F4C66"/>
    <a:srgbClr val="0B3548"/>
    <a:srgbClr val="07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5"/>
    <p:restoredTop sz="94688"/>
  </p:normalViewPr>
  <p:slideViewPr>
    <p:cSldViewPr snapToGrid="0">
      <p:cViewPr>
        <p:scale>
          <a:sx n="113" d="100"/>
          <a:sy n="113" d="100"/>
        </p:scale>
        <p:origin x="52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56F50-6101-4F0D-854B-CE23093270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5F77E1-C32F-46F6-AC1E-8900BD00CDC7}">
      <dgm:prSet custT="1"/>
      <dgm:spPr/>
      <dgm:t>
        <a:bodyPr/>
        <a:lstStyle/>
        <a:p>
          <a:r>
            <a:rPr lang="de-DE" sz="2400" dirty="0"/>
            <a:t>Verbindung zu OpenOffice</a:t>
          </a:r>
          <a:endParaRPr lang="en-US" sz="2400" dirty="0"/>
        </a:p>
      </dgm:t>
    </dgm:pt>
    <dgm:pt modelId="{769A1B1F-E1F0-4671-AE8D-BFB57BA7EE3F}" type="parTrans" cxnId="{DA7A5DC3-08E1-4F2A-82F8-767BC5199A4A}">
      <dgm:prSet/>
      <dgm:spPr/>
      <dgm:t>
        <a:bodyPr/>
        <a:lstStyle/>
        <a:p>
          <a:endParaRPr lang="en-US"/>
        </a:p>
      </dgm:t>
    </dgm:pt>
    <dgm:pt modelId="{AEEE9D39-0DC1-4648-A677-98842FDC10D2}" type="sibTrans" cxnId="{DA7A5DC3-08E1-4F2A-82F8-767BC5199A4A}">
      <dgm:prSet/>
      <dgm:spPr/>
      <dgm:t>
        <a:bodyPr/>
        <a:lstStyle/>
        <a:p>
          <a:endParaRPr lang="en-US"/>
        </a:p>
      </dgm:t>
    </dgm:pt>
    <dgm:pt modelId="{F5470CAF-B0DF-4486-8652-B0F47A7FCC63}">
      <dgm:prSet custT="1"/>
      <dgm:spPr/>
      <dgm:t>
        <a:bodyPr/>
        <a:lstStyle/>
        <a:p>
          <a:r>
            <a:rPr lang="de-DE" sz="2000" dirty="0"/>
            <a:t>Lösung \ooRexx\</a:t>
          </a:r>
          <a:r>
            <a:rPr lang="de-DE" sz="2000" dirty="0" err="1"/>
            <a:t>samples</a:t>
          </a:r>
          <a:r>
            <a:rPr lang="de-DE" sz="2000" dirty="0"/>
            <a:t>\</a:t>
          </a:r>
          <a:r>
            <a:rPr lang="de-DE" sz="2000" dirty="0" err="1"/>
            <a:t>ole</a:t>
          </a:r>
          <a:r>
            <a:rPr lang="de-DE" sz="2000" dirty="0"/>
            <a:t> </a:t>
          </a:r>
          <a:r>
            <a:rPr lang="de-DE" sz="2000" dirty="0">
              <a:sym typeface="Wingdings" panose="05000000000000000000" pitchFamily="2" charset="2"/>
            </a:rPr>
            <a:t></a:t>
          </a:r>
          <a:r>
            <a:rPr lang="de-DE" sz="2000" dirty="0"/>
            <a:t> </a:t>
          </a:r>
          <a:r>
            <a:rPr lang="de-DE" sz="2000" dirty="0" err="1"/>
            <a:t>AOO_scalc_chart.rex</a:t>
          </a:r>
          <a:endParaRPr lang="en-US" sz="2000" dirty="0"/>
        </a:p>
      </dgm:t>
    </dgm:pt>
    <dgm:pt modelId="{60AF6EBE-B337-4C4D-B7FD-41632301D61D}" type="parTrans" cxnId="{E26AB4A7-5C04-44A7-8C89-6A91F93645A8}">
      <dgm:prSet/>
      <dgm:spPr/>
      <dgm:t>
        <a:bodyPr lIns="90000"/>
        <a:lstStyle/>
        <a:p>
          <a:endParaRPr lang="en-US"/>
        </a:p>
      </dgm:t>
    </dgm:pt>
    <dgm:pt modelId="{F52844F0-6006-4D14-BCE2-39C3018416A6}" type="sibTrans" cxnId="{E26AB4A7-5C04-44A7-8C89-6A91F93645A8}">
      <dgm:prSet/>
      <dgm:spPr/>
      <dgm:t>
        <a:bodyPr/>
        <a:lstStyle/>
        <a:p>
          <a:endParaRPr lang="en-US"/>
        </a:p>
      </dgm:t>
    </dgm:pt>
    <dgm:pt modelId="{38AFD9E3-506D-453B-B027-54FFE86C0326}">
      <dgm:prSet custT="1"/>
      <dgm:spPr/>
      <dgm:t>
        <a:bodyPr/>
        <a:lstStyle/>
        <a:p>
          <a:r>
            <a:rPr lang="de-DE" sz="2400" dirty="0"/>
            <a:t>Outlook Mail öffnen und PDF anhängen</a:t>
          </a:r>
          <a:endParaRPr lang="en-US" sz="2400" dirty="0"/>
        </a:p>
      </dgm:t>
    </dgm:pt>
    <dgm:pt modelId="{370C9455-EE81-42EF-9E00-E6CBFA73695E}" type="parTrans" cxnId="{3C826FC6-B817-49E3-A5DC-B6B49BFB5C1B}">
      <dgm:prSet/>
      <dgm:spPr/>
      <dgm:t>
        <a:bodyPr/>
        <a:lstStyle/>
        <a:p>
          <a:endParaRPr lang="en-US"/>
        </a:p>
      </dgm:t>
    </dgm:pt>
    <dgm:pt modelId="{B7E4BF80-1573-4636-98CC-8C790A142E41}" type="sibTrans" cxnId="{3C826FC6-B817-49E3-A5DC-B6B49BFB5C1B}">
      <dgm:prSet/>
      <dgm:spPr/>
      <dgm:t>
        <a:bodyPr/>
        <a:lstStyle/>
        <a:p>
          <a:endParaRPr lang="en-US"/>
        </a:p>
      </dgm:t>
    </dgm:pt>
    <dgm:pt modelId="{00AB31FE-B3A3-4B49-8D78-2DA7C87F1D9B}" type="pres">
      <dgm:prSet presAssocID="{64C56F50-6101-4F0D-854B-CE23093270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249AF6-487B-4640-9848-834EED63851F}" type="pres">
      <dgm:prSet presAssocID="{F25F77E1-C32F-46F6-AC1E-8900BD00CDC7}" presName="hierRoot1" presStyleCnt="0"/>
      <dgm:spPr/>
    </dgm:pt>
    <dgm:pt modelId="{C38E4FBB-C973-4447-8623-18793D3D4588}" type="pres">
      <dgm:prSet presAssocID="{F25F77E1-C32F-46F6-AC1E-8900BD00CDC7}" presName="composite" presStyleCnt="0"/>
      <dgm:spPr/>
    </dgm:pt>
    <dgm:pt modelId="{7F7D3000-31DB-5046-9232-15021E0DA27F}" type="pres">
      <dgm:prSet presAssocID="{F25F77E1-C32F-46F6-AC1E-8900BD00CDC7}" presName="background" presStyleLbl="node0" presStyleIdx="0" presStyleCnt="2"/>
      <dgm:spPr/>
    </dgm:pt>
    <dgm:pt modelId="{F1CE556D-30E2-7744-B1AD-B67ABBAE06A5}" type="pres">
      <dgm:prSet presAssocID="{F25F77E1-C32F-46F6-AC1E-8900BD00CDC7}" presName="text" presStyleLbl="fgAcc0" presStyleIdx="0" presStyleCnt="2" custLinFactNeighborX="2611" custLinFactNeighborY="1732">
        <dgm:presLayoutVars>
          <dgm:chPref val="3"/>
        </dgm:presLayoutVars>
      </dgm:prSet>
      <dgm:spPr/>
    </dgm:pt>
    <dgm:pt modelId="{9BABE047-C45C-A249-B5AB-97CB3A8480EA}" type="pres">
      <dgm:prSet presAssocID="{F25F77E1-C32F-46F6-AC1E-8900BD00CDC7}" presName="hierChild2" presStyleCnt="0"/>
      <dgm:spPr/>
    </dgm:pt>
    <dgm:pt modelId="{982ADCD5-9B16-B24A-9935-2B49960A428A}" type="pres">
      <dgm:prSet presAssocID="{60AF6EBE-B337-4C4D-B7FD-41632301D61D}" presName="Name10" presStyleLbl="parChTrans1D2" presStyleIdx="0" presStyleCnt="1"/>
      <dgm:spPr/>
    </dgm:pt>
    <dgm:pt modelId="{EF7781E9-F91B-BF42-87D8-BB9875166ADD}" type="pres">
      <dgm:prSet presAssocID="{F5470CAF-B0DF-4486-8652-B0F47A7FCC63}" presName="hierRoot2" presStyleCnt="0"/>
      <dgm:spPr/>
    </dgm:pt>
    <dgm:pt modelId="{DF0CBDC0-EE11-DF43-9728-A788ACDE8796}" type="pres">
      <dgm:prSet presAssocID="{F5470CAF-B0DF-4486-8652-B0F47A7FCC63}" presName="composite2" presStyleCnt="0"/>
      <dgm:spPr/>
    </dgm:pt>
    <dgm:pt modelId="{5582B95E-A273-7B41-9AC2-B300161EF430}" type="pres">
      <dgm:prSet presAssocID="{F5470CAF-B0DF-4486-8652-B0F47A7FCC63}" presName="background2" presStyleLbl="node2" presStyleIdx="0" presStyleCnt="1"/>
      <dgm:spPr/>
    </dgm:pt>
    <dgm:pt modelId="{DB3652B9-CC04-324B-8423-DBF71F3C4673}" type="pres">
      <dgm:prSet presAssocID="{F5470CAF-B0DF-4486-8652-B0F47A7FCC63}" presName="text2" presStyleLbl="fgAcc2" presStyleIdx="0" presStyleCnt="1" custScaleX="285564" custLinFactNeighborX="2627" custLinFactNeighborY="1002">
        <dgm:presLayoutVars>
          <dgm:chPref val="3"/>
        </dgm:presLayoutVars>
      </dgm:prSet>
      <dgm:spPr/>
    </dgm:pt>
    <dgm:pt modelId="{3644B12E-97BB-9340-BBA2-5D3D68AE76B0}" type="pres">
      <dgm:prSet presAssocID="{F5470CAF-B0DF-4486-8652-B0F47A7FCC63}" presName="hierChild3" presStyleCnt="0"/>
      <dgm:spPr/>
    </dgm:pt>
    <dgm:pt modelId="{F0DA12EC-F2EF-3042-BA03-CFA77CA31500}" type="pres">
      <dgm:prSet presAssocID="{38AFD9E3-506D-453B-B027-54FFE86C0326}" presName="hierRoot1" presStyleCnt="0"/>
      <dgm:spPr/>
    </dgm:pt>
    <dgm:pt modelId="{8A11565F-CA1E-A94B-9BF9-A066E3827F6D}" type="pres">
      <dgm:prSet presAssocID="{38AFD9E3-506D-453B-B027-54FFE86C0326}" presName="composite" presStyleCnt="0"/>
      <dgm:spPr/>
    </dgm:pt>
    <dgm:pt modelId="{BAC990CA-488E-E149-BA1A-6FDFFE2D834B}" type="pres">
      <dgm:prSet presAssocID="{38AFD9E3-506D-453B-B027-54FFE86C0326}" presName="background" presStyleLbl="node0" presStyleIdx="1" presStyleCnt="2"/>
      <dgm:spPr/>
    </dgm:pt>
    <dgm:pt modelId="{DC3DBC9E-6DCD-9341-BB07-C08D68D62AA7}" type="pres">
      <dgm:prSet presAssocID="{38AFD9E3-506D-453B-B027-54FFE86C0326}" presName="text" presStyleLbl="fgAcc0" presStyleIdx="1" presStyleCnt="2">
        <dgm:presLayoutVars>
          <dgm:chPref val="3"/>
        </dgm:presLayoutVars>
      </dgm:prSet>
      <dgm:spPr/>
    </dgm:pt>
    <dgm:pt modelId="{26A82440-7243-214E-9B4E-B1B179DB1C1D}" type="pres">
      <dgm:prSet presAssocID="{38AFD9E3-506D-453B-B027-54FFE86C0326}" presName="hierChild2" presStyleCnt="0"/>
      <dgm:spPr/>
    </dgm:pt>
  </dgm:ptLst>
  <dgm:cxnLst>
    <dgm:cxn modelId="{1182F768-F3F4-484E-923F-C6A62B9EE4FB}" type="presOf" srcId="{60AF6EBE-B337-4C4D-B7FD-41632301D61D}" destId="{982ADCD5-9B16-B24A-9935-2B49960A428A}" srcOrd="0" destOrd="0" presId="urn:microsoft.com/office/officeart/2005/8/layout/hierarchy1"/>
    <dgm:cxn modelId="{8BF40095-D2C2-D446-A0C0-83D6235F0EA2}" type="presOf" srcId="{38AFD9E3-506D-453B-B027-54FFE86C0326}" destId="{DC3DBC9E-6DCD-9341-BB07-C08D68D62AA7}" srcOrd="0" destOrd="0" presId="urn:microsoft.com/office/officeart/2005/8/layout/hierarchy1"/>
    <dgm:cxn modelId="{9B70349A-7E1C-564B-B515-B6E304CC7205}" type="presOf" srcId="{64C56F50-6101-4F0D-854B-CE23093270F1}" destId="{00AB31FE-B3A3-4B49-8D78-2DA7C87F1D9B}" srcOrd="0" destOrd="0" presId="urn:microsoft.com/office/officeart/2005/8/layout/hierarchy1"/>
    <dgm:cxn modelId="{E26AB4A7-5C04-44A7-8C89-6A91F93645A8}" srcId="{F25F77E1-C32F-46F6-AC1E-8900BD00CDC7}" destId="{F5470CAF-B0DF-4486-8652-B0F47A7FCC63}" srcOrd="0" destOrd="0" parTransId="{60AF6EBE-B337-4C4D-B7FD-41632301D61D}" sibTransId="{F52844F0-6006-4D14-BCE2-39C3018416A6}"/>
    <dgm:cxn modelId="{DA7A5DC3-08E1-4F2A-82F8-767BC5199A4A}" srcId="{64C56F50-6101-4F0D-854B-CE23093270F1}" destId="{F25F77E1-C32F-46F6-AC1E-8900BD00CDC7}" srcOrd="0" destOrd="0" parTransId="{769A1B1F-E1F0-4671-AE8D-BFB57BA7EE3F}" sibTransId="{AEEE9D39-0DC1-4648-A677-98842FDC10D2}"/>
    <dgm:cxn modelId="{309236C6-B9F6-6D42-A964-E3B31BB8D3AC}" type="presOf" srcId="{F25F77E1-C32F-46F6-AC1E-8900BD00CDC7}" destId="{F1CE556D-30E2-7744-B1AD-B67ABBAE06A5}" srcOrd="0" destOrd="0" presId="urn:microsoft.com/office/officeart/2005/8/layout/hierarchy1"/>
    <dgm:cxn modelId="{3C826FC6-B817-49E3-A5DC-B6B49BFB5C1B}" srcId="{64C56F50-6101-4F0D-854B-CE23093270F1}" destId="{38AFD9E3-506D-453B-B027-54FFE86C0326}" srcOrd="1" destOrd="0" parTransId="{370C9455-EE81-42EF-9E00-E6CBFA73695E}" sibTransId="{B7E4BF80-1573-4636-98CC-8C790A142E41}"/>
    <dgm:cxn modelId="{E82C38F4-2CB1-6A42-BF08-422669A2C371}" type="presOf" srcId="{F5470CAF-B0DF-4486-8652-B0F47A7FCC63}" destId="{DB3652B9-CC04-324B-8423-DBF71F3C4673}" srcOrd="0" destOrd="0" presId="urn:microsoft.com/office/officeart/2005/8/layout/hierarchy1"/>
    <dgm:cxn modelId="{D799A13C-3F39-D340-BB8D-0BB09CA63E23}" type="presParOf" srcId="{00AB31FE-B3A3-4B49-8D78-2DA7C87F1D9B}" destId="{75249AF6-487B-4640-9848-834EED63851F}" srcOrd="0" destOrd="0" presId="urn:microsoft.com/office/officeart/2005/8/layout/hierarchy1"/>
    <dgm:cxn modelId="{E64ECF17-2038-2645-B699-D9A66DD98517}" type="presParOf" srcId="{75249AF6-487B-4640-9848-834EED63851F}" destId="{C38E4FBB-C973-4447-8623-18793D3D4588}" srcOrd="0" destOrd="0" presId="urn:microsoft.com/office/officeart/2005/8/layout/hierarchy1"/>
    <dgm:cxn modelId="{CB53BE20-40C1-1945-99F7-040D1CAA76FF}" type="presParOf" srcId="{C38E4FBB-C973-4447-8623-18793D3D4588}" destId="{7F7D3000-31DB-5046-9232-15021E0DA27F}" srcOrd="0" destOrd="0" presId="urn:microsoft.com/office/officeart/2005/8/layout/hierarchy1"/>
    <dgm:cxn modelId="{D1C4D0CE-3CAA-6E46-AC50-ECCAC91EA4EF}" type="presParOf" srcId="{C38E4FBB-C973-4447-8623-18793D3D4588}" destId="{F1CE556D-30E2-7744-B1AD-B67ABBAE06A5}" srcOrd="1" destOrd="0" presId="urn:microsoft.com/office/officeart/2005/8/layout/hierarchy1"/>
    <dgm:cxn modelId="{C8EFD463-5A4D-B646-938A-5DAA94DFD6E0}" type="presParOf" srcId="{75249AF6-487B-4640-9848-834EED63851F}" destId="{9BABE047-C45C-A249-B5AB-97CB3A8480EA}" srcOrd="1" destOrd="0" presId="urn:microsoft.com/office/officeart/2005/8/layout/hierarchy1"/>
    <dgm:cxn modelId="{5CA38411-C35F-8C48-8E1D-FCA36F2226EF}" type="presParOf" srcId="{9BABE047-C45C-A249-B5AB-97CB3A8480EA}" destId="{982ADCD5-9B16-B24A-9935-2B49960A428A}" srcOrd="0" destOrd="0" presId="urn:microsoft.com/office/officeart/2005/8/layout/hierarchy1"/>
    <dgm:cxn modelId="{D0B79CF9-56D5-4B49-8579-B6E6B5DAE380}" type="presParOf" srcId="{9BABE047-C45C-A249-B5AB-97CB3A8480EA}" destId="{EF7781E9-F91B-BF42-87D8-BB9875166ADD}" srcOrd="1" destOrd="0" presId="urn:microsoft.com/office/officeart/2005/8/layout/hierarchy1"/>
    <dgm:cxn modelId="{374142A8-16C0-F246-B18D-9E042C585FC6}" type="presParOf" srcId="{EF7781E9-F91B-BF42-87D8-BB9875166ADD}" destId="{DF0CBDC0-EE11-DF43-9728-A788ACDE8796}" srcOrd="0" destOrd="0" presId="urn:microsoft.com/office/officeart/2005/8/layout/hierarchy1"/>
    <dgm:cxn modelId="{07A37EE9-1C04-C440-8A23-B0C4E52EF242}" type="presParOf" srcId="{DF0CBDC0-EE11-DF43-9728-A788ACDE8796}" destId="{5582B95E-A273-7B41-9AC2-B300161EF430}" srcOrd="0" destOrd="0" presId="urn:microsoft.com/office/officeart/2005/8/layout/hierarchy1"/>
    <dgm:cxn modelId="{0165C6F5-4689-EB47-9DEA-7DB3A5480E5D}" type="presParOf" srcId="{DF0CBDC0-EE11-DF43-9728-A788ACDE8796}" destId="{DB3652B9-CC04-324B-8423-DBF71F3C4673}" srcOrd="1" destOrd="0" presId="urn:microsoft.com/office/officeart/2005/8/layout/hierarchy1"/>
    <dgm:cxn modelId="{FE932BCD-1270-2A4D-BE46-72A116A27E9C}" type="presParOf" srcId="{EF7781E9-F91B-BF42-87D8-BB9875166ADD}" destId="{3644B12E-97BB-9340-BBA2-5D3D68AE76B0}" srcOrd="1" destOrd="0" presId="urn:microsoft.com/office/officeart/2005/8/layout/hierarchy1"/>
    <dgm:cxn modelId="{D9D82254-F69D-634B-8CC6-86CE6EF07291}" type="presParOf" srcId="{00AB31FE-B3A3-4B49-8D78-2DA7C87F1D9B}" destId="{F0DA12EC-F2EF-3042-BA03-CFA77CA31500}" srcOrd="1" destOrd="0" presId="urn:microsoft.com/office/officeart/2005/8/layout/hierarchy1"/>
    <dgm:cxn modelId="{BB584C89-B9C3-4E49-B7BC-ECA7040E1876}" type="presParOf" srcId="{F0DA12EC-F2EF-3042-BA03-CFA77CA31500}" destId="{8A11565F-CA1E-A94B-9BF9-A066E3827F6D}" srcOrd="0" destOrd="0" presId="urn:microsoft.com/office/officeart/2005/8/layout/hierarchy1"/>
    <dgm:cxn modelId="{592C6A6C-A3FF-CF48-ABC6-9585AD99E0B4}" type="presParOf" srcId="{8A11565F-CA1E-A94B-9BF9-A066E3827F6D}" destId="{BAC990CA-488E-E149-BA1A-6FDFFE2D834B}" srcOrd="0" destOrd="0" presId="urn:microsoft.com/office/officeart/2005/8/layout/hierarchy1"/>
    <dgm:cxn modelId="{89584F34-A771-C74E-9AD4-6CEE83057C37}" type="presParOf" srcId="{8A11565F-CA1E-A94B-9BF9-A066E3827F6D}" destId="{DC3DBC9E-6DCD-9341-BB07-C08D68D62AA7}" srcOrd="1" destOrd="0" presId="urn:microsoft.com/office/officeart/2005/8/layout/hierarchy1"/>
    <dgm:cxn modelId="{15984994-C758-7649-8432-CA73A5BDF5C4}" type="presParOf" srcId="{F0DA12EC-F2EF-3042-BA03-CFA77CA31500}" destId="{26A82440-7243-214E-9B4E-B1B179DB1C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ADCD5-9B16-B24A-9935-2B49960A428A}">
      <dsp:nvSpPr>
        <dsp:cNvPr id="0" name=""/>
        <dsp:cNvSpPr/>
      </dsp:nvSpPr>
      <dsp:spPr>
        <a:xfrm>
          <a:off x="4792499" y="1538226"/>
          <a:ext cx="91440" cy="6684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56"/>
              </a:lnTo>
              <a:lnTo>
                <a:pt x="46100" y="448456"/>
              </a:lnTo>
              <a:lnTo>
                <a:pt x="46100" y="6684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D3000-31DB-5046-9232-15021E0DA27F}">
      <dsp:nvSpPr>
        <dsp:cNvPr id="0" name=""/>
        <dsp:cNvSpPr/>
      </dsp:nvSpPr>
      <dsp:spPr>
        <a:xfrm>
          <a:off x="3650593" y="29941"/>
          <a:ext cx="2375252" cy="1508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E556D-30E2-7744-B1AD-B67ABBAE06A5}">
      <dsp:nvSpPr>
        <dsp:cNvPr id="0" name=""/>
        <dsp:cNvSpPr/>
      </dsp:nvSpPr>
      <dsp:spPr>
        <a:xfrm>
          <a:off x="3914510" y="280662"/>
          <a:ext cx="2375252" cy="1508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Verbindung zu OpenOffice</a:t>
          </a:r>
          <a:endParaRPr lang="en-US" sz="2400" kern="1200" dirty="0"/>
        </a:p>
      </dsp:txBody>
      <dsp:txXfrm>
        <a:off x="3958686" y="324838"/>
        <a:ext cx="2286900" cy="1419933"/>
      </dsp:txXfrm>
    </dsp:sp>
    <dsp:sp modelId="{5582B95E-A273-7B41-9AC2-B300161EF430}">
      <dsp:nvSpPr>
        <dsp:cNvPr id="0" name=""/>
        <dsp:cNvSpPr/>
      </dsp:nvSpPr>
      <dsp:spPr>
        <a:xfrm>
          <a:off x="1447167" y="2206723"/>
          <a:ext cx="6782865" cy="1508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652B9-CC04-324B-8423-DBF71F3C4673}">
      <dsp:nvSpPr>
        <dsp:cNvPr id="0" name=""/>
        <dsp:cNvSpPr/>
      </dsp:nvSpPr>
      <dsp:spPr>
        <a:xfrm>
          <a:off x="1711083" y="2457444"/>
          <a:ext cx="6782865" cy="1508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Lösung \ooRexx\</a:t>
          </a:r>
          <a:r>
            <a:rPr lang="de-DE" sz="2000" kern="1200" dirty="0" err="1"/>
            <a:t>samples</a:t>
          </a:r>
          <a:r>
            <a:rPr lang="de-DE" sz="2000" kern="1200" dirty="0"/>
            <a:t>\</a:t>
          </a:r>
          <a:r>
            <a:rPr lang="de-DE" sz="2000" kern="1200" dirty="0" err="1"/>
            <a:t>ole</a:t>
          </a:r>
          <a:r>
            <a:rPr lang="de-DE" sz="2000" kern="1200" dirty="0"/>
            <a:t> </a:t>
          </a:r>
          <a:r>
            <a:rPr lang="de-DE" sz="2000" kern="1200" dirty="0">
              <a:sym typeface="Wingdings" panose="05000000000000000000" pitchFamily="2" charset="2"/>
            </a:rPr>
            <a:t></a:t>
          </a:r>
          <a:r>
            <a:rPr lang="de-DE" sz="2000" kern="1200" dirty="0"/>
            <a:t> </a:t>
          </a:r>
          <a:r>
            <a:rPr lang="de-DE" sz="2000" kern="1200" dirty="0" err="1"/>
            <a:t>AOO_scalc_chart.rex</a:t>
          </a:r>
          <a:endParaRPr lang="en-US" sz="2000" kern="1200" dirty="0"/>
        </a:p>
      </dsp:txBody>
      <dsp:txXfrm>
        <a:off x="1755259" y="2501620"/>
        <a:ext cx="6694513" cy="1419933"/>
      </dsp:txXfrm>
    </dsp:sp>
    <dsp:sp modelId="{BAC990CA-488E-E149-BA1A-6FDFFE2D834B}">
      <dsp:nvSpPr>
        <dsp:cNvPr id="0" name=""/>
        <dsp:cNvSpPr/>
      </dsp:nvSpPr>
      <dsp:spPr>
        <a:xfrm>
          <a:off x="6491661" y="3818"/>
          <a:ext cx="2375252" cy="1508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DBC9E-6DCD-9341-BB07-C08D68D62AA7}">
      <dsp:nvSpPr>
        <dsp:cNvPr id="0" name=""/>
        <dsp:cNvSpPr/>
      </dsp:nvSpPr>
      <dsp:spPr>
        <a:xfrm>
          <a:off x="6755578" y="254539"/>
          <a:ext cx="2375252" cy="1508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Outlook Mail öffnen und PDF anhängen</a:t>
          </a:r>
          <a:endParaRPr lang="en-US" sz="2400" kern="1200" dirty="0"/>
        </a:p>
      </dsp:txBody>
      <dsp:txXfrm>
        <a:off x="6799754" y="298715"/>
        <a:ext cx="2286900" cy="1419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34C13-2516-A643-96D0-579224B1EF81}" type="datetimeFigureOut">
              <a:rPr lang="de-DE" smtClean="0"/>
              <a:t>08.05.24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3B073-58D4-4B4B-ABE9-A89D24C42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5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3B073-58D4-4B4B-ABE9-A89D24C425E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64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254E7-F7EA-BC6D-01B7-BD6830CEE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2D644C-7FB2-3560-AFC5-EFF7AD0A9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5E2EEE-9330-65A7-1949-2850C17D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4E609B-3180-F004-39F7-F0D130D7D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F234B-7FF8-1275-B529-374A5EEB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3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436373-851B-8CF2-81B9-4E8CAF91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B94941-E585-A725-F267-4A9306B69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BFD021-34A3-B42C-2FFF-B1AAA905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FAF11A-6020-38D0-76B6-6F4BDD0D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007424-E765-AC90-CA00-FE7C5194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80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878C2F0-217C-820E-0AE0-AB065D554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8439FE-5EAA-234E-E7C9-92BCBBDC4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06B558-937C-1488-195C-C90EACA5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DBF961-D31A-E853-54D9-47AB4956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B14390-8818-A40D-5835-5BD679D0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5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68666B-80B7-5FA5-FC9F-2F928A26B010}"/>
              </a:ext>
            </a:extLst>
          </p:cNvPr>
          <p:cNvSpPr/>
          <p:nvPr userDrawn="1"/>
        </p:nvSpPr>
        <p:spPr>
          <a:xfrm>
            <a:off x="6096000" y="0"/>
            <a:ext cx="36576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04343"/>
            <a:ext cx="5181600" cy="1325563"/>
          </a:xfrm>
        </p:spPr>
        <p:txBody>
          <a:bodyPr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A87BAAC-9384-2363-2089-821720F16D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39000" y="1485900"/>
            <a:ext cx="3657600" cy="4457700"/>
          </a:xfrm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A0C2D1-06AD-3620-044D-2EAE71AC87AC}"/>
              </a:ext>
            </a:extLst>
          </p:cNvPr>
          <p:cNvCxnSpPr/>
          <p:nvPr userDrawn="1"/>
        </p:nvCxnSpPr>
        <p:spPr>
          <a:xfrm>
            <a:off x="1638300" y="571500"/>
            <a:ext cx="42672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C99D5D-5452-4897-02A9-A1B32F0BE968}"/>
              </a:ext>
            </a:extLst>
          </p:cNvPr>
          <p:cNvCxnSpPr/>
          <p:nvPr userDrawn="1"/>
        </p:nvCxnSpPr>
        <p:spPr>
          <a:xfrm>
            <a:off x="10096500" y="571500"/>
            <a:ext cx="125935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914400" y="571500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914400" y="658586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03331A5-D35A-E699-E3EA-6035EB0DC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5185232"/>
            <a:ext cx="2971800" cy="36512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42CA476-8654-0542-5C0B-4F439516AF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6800" y="5588228"/>
            <a:ext cx="2971800" cy="36512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172760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512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672">
          <p15:clr>
            <a:srgbClr val="FBAE40"/>
          </p15:clr>
        </p15:guide>
        <p15:guide id="9" pos="3720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735EAF-8052-DDCD-6CEC-D825479BEFD3}"/>
              </a:ext>
            </a:extLst>
          </p:cNvPr>
          <p:cNvSpPr/>
          <p:nvPr userDrawn="1"/>
        </p:nvSpPr>
        <p:spPr>
          <a:xfrm>
            <a:off x="6096000" y="0"/>
            <a:ext cx="36576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28" y="796698"/>
            <a:ext cx="6854371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B9F921-8097-7740-47FD-1905F9FE44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4354513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EBCBD63-480F-D96C-B0DF-94EF264BA0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80716" y="2676257"/>
            <a:ext cx="2917371" cy="743178"/>
          </a:xfrm>
        </p:spPr>
        <p:txBody>
          <a:bodyPr anchor="b" anchorCtr="0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23F1D198-945D-C96D-60E9-C0AEC5E296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80717" y="389046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DCD9B2A-F0BB-F9DB-CC75-2EC1683475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95800" y="389046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8651C4C-4AD1-19DA-CC78-BEC58707B5A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02700" y="6573838"/>
            <a:ext cx="2870200" cy="284162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2271BA1-38C2-A7FE-AC76-8EC49BFBBE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495800" y="2676257"/>
            <a:ext cx="2917371" cy="743178"/>
          </a:xfrm>
        </p:spPr>
        <p:txBody>
          <a:bodyPr anchor="b" anchorCtr="0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630785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2832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704">
          <p15:clr>
            <a:srgbClr val="FBAE40"/>
          </p15:clr>
        </p15:guide>
        <p15:guide id="7" orient="horz" pos="360">
          <p15:clr>
            <a:srgbClr val="FBAE40"/>
          </p15:clr>
        </p15:guide>
        <p15:guide id="9" pos="3720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  <p15:guide id="12" pos="295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7C7D43-1CC3-3332-AEFC-59ABB023F7AC}"/>
              </a:ext>
            </a:extLst>
          </p:cNvPr>
          <p:cNvSpPr/>
          <p:nvPr userDrawn="1"/>
        </p:nvSpPr>
        <p:spPr>
          <a:xfrm>
            <a:off x="6096000" y="0"/>
            <a:ext cx="36576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10439400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0214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5413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84028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5414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84027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48048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512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1032">
          <p15:clr>
            <a:srgbClr val="FBAE40"/>
          </p15:clr>
        </p15:guide>
        <p15:guide id="9" pos="3720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6678385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609600" y="584664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609600" y="671750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6799" y="2674936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5413" y="2674936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5414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F175D2-EEFE-E4BF-0E57-03025B8F8D6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696200" y="1"/>
            <a:ext cx="44958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273C4E42-511B-EB94-CA0A-051B1A4A91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300" y="6573838"/>
            <a:ext cx="2870200" cy="284162"/>
          </a:xfrm>
        </p:spPr>
        <p:txBody>
          <a:bodyPr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38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1032">
          <p15:clr>
            <a:srgbClr val="FBAE40"/>
          </p15:clr>
        </p15:guide>
        <p15:guide id="9" pos="4848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70AFB9-F87E-11AC-2B32-B5178FE34E78}"/>
              </a:ext>
            </a:extLst>
          </p:cNvPr>
          <p:cNvSpPr/>
          <p:nvPr userDrawn="1"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rgbClr val="F1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10439400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1442" y="2689276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5414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84028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5414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84027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919352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512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1032">
          <p15:clr>
            <a:srgbClr val="FBAE40"/>
          </p15:clr>
        </p15:guide>
        <p15:guide id="9" pos="3720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414779-4CEE-EEAD-8A66-EE043E90B44F}"/>
              </a:ext>
            </a:extLst>
          </p:cNvPr>
          <p:cNvSpPr/>
          <p:nvPr userDrawn="1"/>
        </p:nvSpPr>
        <p:spPr>
          <a:xfrm>
            <a:off x="1611313" y="3215390"/>
            <a:ext cx="2638398" cy="36426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10439400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14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84028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5414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84027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4235A04-C2C9-A7DC-3FE5-1E7D27C0E13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4400" y="2627313"/>
            <a:ext cx="2525713" cy="33162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7104C814-4179-5378-738C-F0AEB2D153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02700" y="6573838"/>
            <a:ext cx="2870200" cy="284162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4326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655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1015">
          <p15:clr>
            <a:srgbClr val="FBAE40"/>
          </p15:clr>
        </p15:guide>
        <p15:guide id="9" pos="2167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B883CC-094E-7039-9807-58F11002611B}"/>
              </a:ext>
            </a:extLst>
          </p:cNvPr>
          <p:cNvSpPr/>
          <p:nvPr userDrawn="1"/>
        </p:nvSpPr>
        <p:spPr>
          <a:xfrm>
            <a:off x="0" y="0"/>
            <a:ext cx="535898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10439400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2674936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84028" y="2685822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84027" y="3886200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DBBAD-B928-4819-64F5-80A5AECD71C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381500" y="2171699"/>
            <a:ext cx="2971800" cy="45497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8B3586BE-78C6-E426-9F3C-F59381E5CD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02700" y="6573838"/>
            <a:ext cx="2870200" cy="284162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081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5" pos="4632">
          <p15:clr>
            <a:srgbClr val="FBAE40"/>
          </p15:clr>
        </p15:guide>
        <p15:guide id="6" orient="horz" pos="1368">
          <p15:clr>
            <a:srgbClr val="FBAE40"/>
          </p15:clr>
        </p15:guide>
        <p15:guide id="7" orient="horz" pos="360">
          <p15:clr>
            <a:srgbClr val="FBAE40"/>
          </p15:clr>
        </p15:guide>
        <p15:guide id="9" pos="2760">
          <p15:clr>
            <a:srgbClr val="FBAE40"/>
          </p15:clr>
        </p15:guide>
        <p15:guide id="11" pos="7159">
          <p15:clr>
            <a:srgbClr val="FBAE40"/>
          </p15:clr>
        </p15:guide>
        <p15:guide id="12" pos="672">
          <p15:clr>
            <a:srgbClr val="FBAE40"/>
          </p15:clr>
        </p15:guide>
        <p15:guide id="14" orient="horz" pos="2448">
          <p15:clr>
            <a:srgbClr val="FBAE40"/>
          </p15:clr>
        </p15:guide>
        <p15:guide id="15" pos="7056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949CF9-AE80-D4A2-E0FC-126A4E8ECBCB}"/>
              </a:ext>
            </a:extLst>
          </p:cNvPr>
          <p:cNvSpPr/>
          <p:nvPr userDrawn="1"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rgbClr val="F1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46" y="4618037"/>
            <a:ext cx="9314540" cy="1325563"/>
          </a:xfrm>
        </p:spPr>
        <p:txBody>
          <a:bodyPr anchor="b">
            <a:noAutofit/>
          </a:bodyPr>
          <a:lstStyle>
            <a:lvl1pPr algn="r"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566057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11353800" y="653143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6797" y="914400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75413" y="914400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84029" y="914400"/>
            <a:ext cx="291737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2098221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5414" y="2098221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84027" y="2098221"/>
            <a:ext cx="2917371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461991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5" pos="4560">
          <p15:clr>
            <a:srgbClr val="FBAE40"/>
          </p15:clr>
        </p15:guide>
        <p15:guide id="7" orient="horz" pos="360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10665-24CC-4C4A-866F-4AC42CC82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EAE047-95BC-1188-D58D-65A9F9FF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50EF2A-B00B-0D4A-EC19-E0F25996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F28804-8937-C1A8-0823-10C8C015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7A2522-1D3F-8E0A-179E-12982945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64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96698"/>
            <a:ext cx="6678385" cy="1325563"/>
          </a:xfrm>
        </p:spPr>
        <p:txBody>
          <a:bodyPr anchor="t"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609600" y="584664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609600" y="671750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6799" y="2674936"/>
            <a:ext cx="5029201" cy="743178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6800" y="3886200"/>
            <a:ext cx="5029200" cy="2057400"/>
          </a:xfrm>
        </p:spPr>
        <p:txBody>
          <a:bodyPr anchor="t">
            <a:noAutofit/>
          </a:bodyPr>
          <a:lstStyle>
            <a:lvl1pPr marL="0" indent="0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F175D2-EEFE-E4BF-0E57-03025B8F8D6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696200" y="1"/>
            <a:ext cx="44958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273C4E42-511B-EB94-CA0A-051B1A4A91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300" y="6573838"/>
            <a:ext cx="2870200" cy="284162"/>
          </a:xfrm>
        </p:spPr>
        <p:txBody>
          <a:bodyPr>
            <a:noAutofit/>
          </a:bodyPr>
          <a:lstStyle>
            <a:lvl1pPr marL="0" indent="0" algn="l"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048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1032">
          <p15:clr>
            <a:srgbClr val="FBAE40"/>
          </p15:clr>
        </p15:guide>
        <p15:guide id="9" pos="4848">
          <p15:clr>
            <a:srgbClr val="FBAE40"/>
          </p15:clr>
        </p15:guide>
        <p15:guide id="11" pos="7152">
          <p15:clr>
            <a:srgbClr val="FBAE40"/>
          </p15:clr>
        </p15:guide>
        <p15:guide id="12" pos="672">
          <p15:clr>
            <a:srgbClr val="FBAE40"/>
          </p15:clr>
        </p15:guide>
        <p15:guide id="13" pos="7056">
          <p15:clr>
            <a:srgbClr val="FBAE40"/>
          </p15:clr>
        </p15:guide>
        <p15:guide id="14" orient="horz" pos="244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960C-86A7-6728-9263-973B76A8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659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002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68666B-80B7-5FA5-FC9F-2F928A26B010}"/>
              </a:ext>
            </a:extLst>
          </p:cNvPr>
          <p:cNvSpPr/>
          <p:nvPr userDrawn="1"/>
        </p:nvSpPr>
        <p:spPr>
          <a:xfrm>
            <a:off x="6096000" y="0"/>
            <a:ext cx="36576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04343"/>
            <a:ext cx="5181600" cy="1325563"/>
          </a:xfrm>
        </p:spPr>
        <p:txBody>
          <a:bodyPr>
            <a:noAutofit/>
          </a:bodyPr>
          <a:lstStyle>
            <a:lvl1pPr>
              <a:defRPr sz="48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A87BAAC-9384-2363-2089-821720F16D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39000" y="1485900"/>
            <a:ext cx="3657600" cy="4457700"/>
          </a:xfrm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A0C2D1-06AD-3620-044D-2EAE71AC87AC}"/>
              </a:ext>
            </a:extLst>
          </p:cNvPr>
          <p:cNvCxnSpPr/>
          <p:nvPr userDrawn="1"/>
        </p:nvCxnSpPr>
        <p:spPr>
          <a:xfrm>
            <a:off x="1638300" y="571500"/>
            <a:ext cx="42672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C99D5D-5452-4897-02A9-A1B32F0BE968}"/>
              </a:ext>
            </a:extLst>
          </p:cNvPr>
          <p:cNvCxnSpPr/>
          <p:nvPr userDrawn="1"/>
        </p:nvCxnSpPr>
        <p:spPr>
          <a:xfrm>
            <a:off x="10096500" y="571500"/>
            <a:ext cx="125935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914400" y="571500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914400" y="658586"/>
            <a:ext cx="3048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03331A5-D35A-E699-E3EA-6035EB0DC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66800" y="5185232"/>
            <a:ext cx="2971800" cy="36512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42CA476-8654-0542-5C0B-4F439516AF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6800" y="5588228"/>
            <a:ext cx="2971800" cy="36512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2423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>
          <p15:clr>
            <a:srgbClr val="FBAE40"/>
          </p15:clr>
        </p15:guide>
        <p15:guide id="2" pos="576">
          <p15:clr>
            <a:srgbClr val="FBAE40"/>
          </p15:clr>
        </p15:guide>
        <p15:guide id="3" orient="horz" pos="3744">
          <p15:clr>
            <a:srgbClr val="FBAE40"/>
          </p15:clr>
        </p15:guide>
        <p15:guide id="4" pos="6864">
          <p15:clr>
            <a:srgbClr val="FBAE40"/>
          </p15:clr>
        </p15:guide>
        <p15:guide id="5" pos="4560">
          <p15:clr>
            <a:srgbClr val="FBAE40"/>
          </p15:clr>
        </p15:guide>
        <p15:guide id="6" orient="horz" pos="1512">
          <p15:clr>
            <a:srgbClr val="FBAE40"/>
          </p15:clr>
        </p15:guide>
        <p15:guide id="7" orient="horz" pos="360">
          <p15:clr>
            <a:srgbClr val="FBAE40"/>
          </p15:clr>
        </p15:guide>
        <p15:guide id="8" pos="672">
          <p15:clr>
            <a:srgbClr val="FBAE40"/>
          </p15:clr>
        </p15:guide>
        <p15:guide id="9" pos="3720">
          <p15:clr>
            <a:srgbClr val="FBAE40"/>
          </p15:clr>
        </p15:guide>
        <p15:guide id="10" pos="6360">
          <p15:clr>
            <a:srgbClr val="FBAE40"/>
          </p15:clr>
        </p15:guide>
        <p15:guide id="11" pos="71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25E9A-F62E-D424-81F9-B99DC07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656153-5A9A-B9AD-DD35-15F5B77C4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DCE967-794E-6617-ABB4-0CB661FD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260A4F-9934-005D-08B5-F290A1C3C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F0403D-3438-6E95-43C8-F34082F0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8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87451-EA11-B4F7-E9A0-2FD871977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A43CE0-00FE-53C4-A054-B66A5674D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F2F665-4B75-752C-70F1-00070668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0B745A-2742-C2D5-8BFB-06645C60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111245-01D9-5797-E659-E1A170BA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63EBA5-6617-3A81-74F7-A38D25B4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1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B38D58-8F68-2429-6064-FCB28CFD8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A37BA3-5E47-E7E4-D707-4B1AFB1F5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06E538-299A-8C59-8872-157E7781B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274EC0-0DF7-A803-6DB6-259A32405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E7BD1E-7928-1217-5FD5-210D7706D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33040C-4D31-A231-54F3-A823A0B9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543FB64-6C2D-974F-E12A-C3B5147F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D508BC8-F128-07A9-B4BD-9F6D23E2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47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953B9-5AD0-5BEB-5AB7-1F992957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598F96-00FE-7C20-D28E-FB742BA6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2668F6-ADA0-B637-5967-0F42ED9E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F5934D-5AD8-2A12-62FC-6CE2D5B9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98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813F88-22F5-4816-9B1A-B0618EC7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708EB2-48FA-4645-B484-071D0EEB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303594-4DFB-8C9E-AC47-FB8B1BE8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0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C5F49-12BA-2117-C735-7A6CF6A5A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F5AA78-F5EF-F68A-6DBF-5BF844F3D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EFE2A6-1A4E-6EFC-F8E8-DE953A55F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A9B2AF-BC1F-06DC-14E3-38113392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E79958-7D64-C1A1-5F9E-DC08079E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5161FD-68A0-94F4-FB0E-253067A1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80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E16F1-28A1-DBE3-B15D-BFE94F14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70518-6123-8CD8-E890-AAEEF7B6E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3A6C6C-E1B6-1947-501A-C255244BE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BD2B9D-C660-FC3F-1F91-4A8E3EB7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C94070-4045-2090-D4DB-7637720A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BA2268-B465-02A8-DF29-34381381A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8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053A30-BECF-4496-E091-8155C317C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5FE5D-2E60-D0F2-380E-EAC407F3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D06E3B-7763-F26A-8845-026DEC6AE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52DDDC-BE38-2A4C-96FE-B98BE539724A}" type="datetimeFigureOut">
              <a:rPr lang="de-DE" smtClean="0"/>
              <a:t>05.05.24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9F9E9C-982D-34DB-8F25-C097AE64C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ED438C-59DA-3020-5924-31CBD116D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C9374-E7AA-7B43-A332-7C0732C49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31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4C769-5B6E-5C22-9516-5D7BE462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190F5-D493-CE67-ED1B-D761BFA69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5225E-A593-BBE5-FA35-2952DE6D5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12C0-D4F0-C345-96B4-1E8B918506AC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0E95-9162-1956-4897-1AA052698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09E4-652E-524A-8D35-CF602AA44A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144">
          <p15:clr>
            <a:srgbClr val="F26B43"/>
          </p15:clr>
        </p15:guide>
        <p15:guide id="4" pos="7416">
          <p15:clr>
            <a:srgbClr val="F26B43"/>
          </p15:clr>
        </p15:guide>
        <p15:guide id="5" pos="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2165E4-4FE7-1E0A-2C00-A237D16B3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de-DE" sz="4800" b="1" dirty="0">
                <a:solidFill>
                  <a:srgbClr val="FFFFFF"/>
                </a:solidFill>
              </a:rPr>
              <a:t>Business Programming 1</a:t>
            </a:r>
            <a:br>
              <a:rPr lang="de-DE" sz="4800" dirty="0">
                <a:solidFill>
                  <a:srgbClr val="FFFFFF"/>
                </a:solidFill>
              </a:rPr>
            </a:br>
            <a:r>
              <a:rPr lang="de-DE" sz="4800" b="1" dirty="0">
                <a:solidFill>
                  <a:srgbClr val="FFFFFF"/>
                </a:solidFill>
              </a:rPr>
              <a:t>Notenschnittmanager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59AFBE-F321-79AA-FD6D-914E60AC7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rgbClr val="FFFFFF"/>
                </a:solidFill>
              </a:rPr>
              <a:t>Gruppe 5</a:t>
            </a:r>
          </a:p>
          <a:p>
            <a:pPr algn="r"/>
            <a:r>
              <a:rPr lang="de-DE" dirty="0">
                <a:solidFill>
                  <a:srgbClr val="FFFFFF"/>
                </a:solidFill>
              </a:rPr>
              <a:t> Mayerhofer Ronny, Morak Daniel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288CCF3-63B8-8212-FA88-87E7714EB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8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F07B0C-0A55-C480-8AD3-A4259B14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028" y="1203569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pic>
        <p:nvPicPr>
          <p:cNvPr id="7" name="Graphic 6" descr="Prüfliste">
            <a:extLst>
              <a:ext uri="{FF2B5EF4-FFF2-40B4-BE49-F238E27FC236}">
                <a16:creationId xmlns:a16="http://schemas.microsoft.com/office/drawing/2014/main" id="{401DCF88-71A8-2849-23A4-DB705AC1B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D8C87C80-70C0-6F21-7BEA-13862B92CE83}"/>
              </a:ext>
            </a:extLst>
          </p:cNvPr>
          <p:cNvSpPr txBox="1"/>
          <p:nvPr/>
        </p:nvSpPr>
        <p:spPr>
          <a:xfrm>
            <a:off x="6574587" y="2115261"/>
            <a:ext cx="6238675" cy="2615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Einleitung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Vorgehensweise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Besonderheiten und Probleme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Testen des Programms</a:t>
            </a:r>
          </a:p>
        </p:txBody>
      </p:sp>
    </p:spTree>
    <p:extLst>
      <p:ext uri="{BB962C8B-B14F-4D97-AF65-F5344CB8AC3E}">
        <p14:creationId xmlns:p14="http://schemas.microsoft.com/office/powerpoint/2010/main" val="26050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22C922-57C7-BEAC-25AE-6C9E16BC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Einleitung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24135B-6E26-0565-67FA-81CDAAE82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774293"/>
            <a:ext cx="9724031" cy="41927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F4C66"/>
                </a:solidFill>
              </a:rPr>
              <a:t>Notenschnittmanager</a:t>
            </a:r>
          </a:p>
          <a:p>
            <a:r>
              <a:rPr lang="de-DE" sz="2400" dirty="0"/>
              <a:t>Automatisierter Prozess zur Unterstützung in der Notenverwaltung</a:t>
            </a:r>
          </a:p>
          <a:p>
            <a:r>
              <a:rPr lang="de-DE" sz="2400" dirty="0"/>
              <a:t>Berechnung des Notenschnitts in ooRexx</a:t>
            </a:r>
          </a:p>
          <a:p>
            <a:r>
              <a:rPr lang="de-DE" sz="2400" dirty="0"/>
              <a:t>Ausgabe und Berichterstattung des Notenschnitts</a:t>
            </a:r>
          </a:p>
          <a:p>
            <a:r>
              <a:rPr lang="de-DE" sz="2400" dirty="0"/>
              <a:t>Automatisierte Erstellung einer E-Mail mit Ergebnis</a:t>
            </a:r>
          </a:p>
          <a:p>
            <a:r>
              <a:rPr lang="de-DE" sz="2400" dirty="0"/>
              <a:t>Verwendete Programme </a:t>
            </a:r>
          </a:p>
          <a:p>
            <a:pPr lvl="5"/>
            <a:r>
              <a:rPr lang="de-DE" dirty="0"/>
              <a:t>Open Office</a:t>
            </a:r>
          </a:p>
          <a:p>
            <a:pPr lvl="5"/>
            <a:r>
              <a:rPr lang="de-DE" dirty="0"/>
              <a:t>Microsoft Word</a:t>
            </a:r>
          </a:p>
          <a:p>
            <a:pPr lvl="5"/>
            <a:r>
              <a:rPr lang="de-DE" dirty="0"/>
              <a:t>Microsoft Outlook</a:t>
            </a:r>
          </a:p>
          <a:p>
            <a:endParaRPr lang="de-DE" sz="2000" dirty="0"/>
          </a:p>
          <a:p>
            <a:pPr lvl="7"/>
            <a:endParaRPr lang="de-DE" sz="1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5C8453-4281-EFBB-44AF-0568A2D2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alcForMe.com is a Free Online Calculators | calcforme.com">
            <a:extLst>
              <a:ext uri="{FF2B5EF4-FFF2-40B4-BE49-F238E27FC236}">
                <a16:creationId xmlns:a16="http://schemas.microsoft.com/office/drawing/2014/main" id="{FD5C73AC-4B87-40BA-2F49-E77A1C9F3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523" y="3367118"/>
            <a:ext cx="2487457" cy="2487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17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8" name="Rectangle 313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0" name="Rectangle 313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2" name="Rectangle 314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4" name="Freeform: Shape 314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46" name="Rectangle 314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BF729E-7DC9-1FC7-084C-E273242A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46513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3400" b="1" dirty="0">
                <a:solidFill>
                  <a:srgbClr val="FFFFFF"/>
                </a:solidFill>
              </a:rPr>
              <a:t>Vorgehensweise</a:t>
            </a:r>
          </a:p>
        </p:txBody>
      </p:sp>
      <p:sp>
        <p:nvSpPr>
          <p:cNvPr id="3131" name="Inhaltsplatzhalter 2">
            <a:extLst>
              <a:ext uri="{FF2B5EF4-FFF2-40B4-BE49-F238E27FC236}">
                <a16:creationId xmlns:a16="http://schemas.microsoft.com/office/drawing/2014/main" id="{6F1DD9A0-A40B-A565-5BB6-2DFFD584B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6" y="649480"/>
            <a:ext cx="6756833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1. OpenOffice</a:t>
            </a:r>
          </a:p>
          <a:p>
            <a:r>
              <a:rPr lang="de-DE" sz="2400" dirty="0"/>
              <a:t>Erstellen eines OpenOffice Dokuments (Kalkulationstabelle)</a:t>
            </a:r>
          </a:p>
          <a:p>
            <a:r>
              <a:rPr lang="de-DE" sz="2400" dirty="0"/>
              <a:t>Eingabe von Noten in ooREXX</a:t>
            </a:r>
          </a:p>
          <a:p>
            <a:r>
              <a:rPr lang="de-DE" sz="2400" dirty="0"/>
              <a:t>Berechnung des Notendurchschnitts in ooREXX</a:t>
            </a:r>
          </a:p>
          <a:p>
            <a:r>
              <a:rPr lang="de-DE" sz="2400" dirty="0"/>
              <a:t>Ausgabe des Ergebnisses in OpenOffice</a:t>
            </a:r>
          </a:p>
          <a:p>
            <a:pPr marL="0" indent="0">
              <a:buNone/>
            </a:pP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5" name="Picture 2" descr="Openoffice logo - Social media &amp; Logos Icons">
            <a:extLst>
              <a:ext uri="{FF2B5EF4-FFF2-40B4-BE49-F238E27FC236}">
                <a16:creationId xmlns:a16="http://schemas.microsoft.com/office/drawing/2014/main" id="{9C5F48EC-1EBC-7402-54A7-EF46FD794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39943" y="4099708"/>
            <a:ext cx="2118269" cy="211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D6CF328-5622-814F-0FD5-6C4D0CA15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8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4E69FC-71FE-9ADD-6291-FE34B2666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36" name="Rectangle 3135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8" name="Rectangle 313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0" name="Rectangle 313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2" name="Rectangle 314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44" name="Freeform: Shape 314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46" name="Rectangle 314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1" name="Inhaltsplatzhalter 2">
            <a:extLst>
              <a:ext uri="{FF2B5EF4-FFF2-40B4-BE49-F238E27FC236}">
                <a16:creationId xmlns:a16="http://schemas.microsoft.com/office/drawing/2014/main" id="{A4D5C8C2-4478-69F5-282C-F36A6EC8E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504" y="511388"/>
            <a:ext cx="5781654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2. Microsoft Word</a:t>
            </a:r>
          </a:p>
          <a:p>
            <a:r>
              <a:rPr lang="de-DE" sz="2400" dirty="0"/>
              <a:t>Kalkulationen werden in Microsoft Word übertragen</a:t>
            </a:r>
          </a:p>
          <a:p>
            <a:r>
              <a:rPr lang="de-DE" sz="2400" dirty="0"/>
              <a:t>Neues Dokument wird erstellt</a:t>
            </a:r>
          </a:p>
          <a:p>
            <a:r>
              <a:rPr lang="de-DE" sz="2400" dirty="0"/>
              <a:t>Informationen werden formatiert (Überschrift, Noten, Durchschnitt)</a:t>
            </a:r>
          </a:p>
          <a:p>
            <a:r>
              <a:rPr lang="de-DE" sz="2400" dirty="0"/>
              <a:t>Dokument wird als .docx gespeichert und als PDF exportiert</a:t>
            </a:r>
          </a:p>
          <a:p>
            <a:endParaRPr lang="de-DE" sz="2000" dirty="0"/>
          </a:p>
          <a:p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D874E7E-A610-1FA4-09E6-F2DB84F2E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0EDC9A4-6BE1-F7B6-F336-88D4930B8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154" y="3902460"/>
            <a:ext cx="3936454" cy="26243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819C21E0-9820-E81F-20BC-D3AE332BAAF5}"/>
              </a:ext>
            </a:extLst>
          </p:cNvPr>
          <p:cNvSpPr txBox="1">
            <a:spLocks/>
          </p:cNvSpPr>
          <p:nvPr/>
        </p:nvSpPr>
        <p:spPr>
          <a:xfrm>
            <a:off x="418225" y="46513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3400" b="1" dirty="0">
                <a:solidFill>
                  <a:srgbClr val="FFFFFF"/>
                </a:solidFill>
              </a:rPr>
              <a:t>Vorgehensweise</a:t>
            </a:r>
          </a:p>
        </p:txBody>
      </p:sp>
    </p:spTree>
    <p:extLst>
      <p:ext uri="{BB962C8B-B14F-4D97-AF65-F5344CB8AC3E}">
        <p14:creationId xmlns:p14="http://schemas.microsoft.com/office/powerpoint/2010/main" val="276398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9D56087C-8FE0-A579-A56F-2E4A89B65DAD}"/>
              </a:ext>
            </a:extLst>
          </p:cNvPr>
          <p:cNvSpPr txBox="1">
            <a:spLocks/>
          </p:cNvSpPr>
          <p:nvPr/>
        </p:nvSpPr>
        <p:spPr>
          <a:xfrm>
            <a:off x="418225" y="46513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3400" b="1" dirty="0">
                <a:solidFill>
                  <a:srgbClr val="FFFFFF"/>
                </a:solidFill>
              </a:rPr>
              <a:t>Vorgehensweise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8D551535-136E-613F-D2D7-5AD6FE076EDD}"/>
              </a:ext>
            </a:extLst>
          </p:cNvPr>
          <p:cNvSpPr txBox="1">
            <a:spLocks/>
          </p:cNvSpPr>
          <p:nvPr/>
        </p:nvSpPr>
        <p:spPr>
          <a:xfrm>
            <a:off x="4596966" y="945634"/>
            <a:ext cx="6756833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3. Microsoft Outlook</a:t>
            </a:r>
          </a:p>
          <a:p>
            <a:r>
              <a:rPr lang="de-DE" sz="2400" dirty="0"/>
              <a:t>Erstellung einer E-Mail in Outlook</a:t>
            </a:r>
          </a:p>
          <a:p>
            <a:r>
              <a:rPr lang="de-DE" sz="2400" dirty="0"/>
              <a:t>Empfänger und Betreff werden automatisch erzeugt</a:t>
            </a:r>
          </a:p>
          <a:p>
            <a:r>
              <a:rPr lang="de-DE" sz="2400" dirty="0"/>
              <a:t>PDF mit Informationen wird im Anhang eingefügt</a:t>
            </a: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pic>
        <p:nvPicPr>
          <p:cNvPr id="5122" name="Picture 2" descr="Download Microsoft Outlook Logo in SVG Vector or PNG File Format - Logo.wine">
            <a:extLst>
              <a:ext uri="{FF2B5EF4-FFF2-40B4-BE49-F238E27FC236}">
                <a16:creationId xmlns:a16="http://schemas.microsoft.com/office/drawing/2014/main" id="{52E50DF3-C046-84E6-0D00-F5E07DE94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095" y="3852632"/>
            <a:ext cx="4307092" cy="287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79B616AD-2560-BE61-65F7-9254FAB0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54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61C6DE-377B-708F-F16A-D54A2BE23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Besonderheiten und Probleme</a:t>
            </a:r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BA3B3844-C15B-F3A5-9409-D2B182AF65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310966"/>
              </p:ext>
            </p:extLst>
          </p:nvPr>
        </p:nvGraphicFramePr>
        <p:xfrm>
          <a:off x="-193766" y="2145918"/>
          <a:ext cx="10515600" cy="396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B9811B58-D2EB-6DF7-470D-E67F70643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21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7B684A-9E16-86DD-581E-7EB85871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587" y="279488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Testen des Programmes</a:t>
            </a:r>
          </a:p>
        </p:txBody>
      </p:sp>
      <p:pic>
        <p:nvPicPr>
          <p:cNvPr id="8" name="Graphic 7" descr="Häkchen">
            <a:extLst>
              <a:ext uri="{FF2B5EF4-FFF2-40B4-BE49-F238E27FC236}">
                <a16:creationId xmlns:a16="http://schemas.microsoft.com/office/drawing/2014/main" id="{FD7AC8E3-06DF-7375-D2E5-7F7A31789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1695593C-2CDB-47A2-30A6-17B0A069D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1" y="512609"/>
            <a:ext cx="914579" cy="5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14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Custom 3">
      <a:dk1>
        <a:srgbClr val="000000"/>
      </a:dk1>
      <a:lt1>
        <a:srgbClr val="FFFFFF"/>
      </a:lt1>
      <a:dk2>
        <a:srgbClr val="718DB2"/>
      </a:dk2>
      <a:lt2>
        <a:srgbClr val="FEFFFF"/>
      </a:lt2>
      <a:accent1>
        <a:srgbClr val="5E5E5E"/>
      </a:accent1>
      <a:accent2>
        <a:srgbClr val="E7E6E6"/>
      </a:accent2>
      <a:accent3>
        <a:srgbClr val="D7CDC8"/>
      </a:accent3>
      <a:accent4>
        <a:srgbClr val="AFA5A0"/>
      </a:accent4>
      <a:accent5>
        <a:srgbClr val="918787"/>
      </a:accent5>
      <a:accent6>
        <a:srgbClr val="556969"/>
      </a:accent6>
      <a:hlink>
        <a:srgbClr val="3758C1"/>
      </a:hlink>
      <a:folHlink>
        <a:srgbClr val="0053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9ED652C-E4E0-414A-AEEB-52890283FCEB}">
  <we:reference id="wa200005566" version="3.0.0.2" store="de-DE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170</Words>
  <Application>Microsoft Macintosh PowerPoint</Application>
  <PresentationFormat>Breitbild</PresentationFormat>
  <Paragraphs>50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Poppins</vt:lpstr>
      <vt:lpstr>Wingdings</vt:lpstr>
      <vt:lpstr>Office</vt:lpstr>
      <vt:lpstr>1_Office Theme</vt:lpstr>
      <vt:lpstr>Business Programming 1 Notenschnittmanager</vt:lpstr>
      <vt:lpstr>Agenda</vt:lpstr>
      <vt:lpstr>Einleitung</vt:lpstr>
      <vt:lpstr>Vorgehensweise</vt:lpstr>
      <vt:lpstr>PowerPoint-Präsentation</vt:lpstr>
      <vt:lpstr>PowerPoint-Präsentation</vt:lpstr>
      <vt:lpstr>Besonderheiten und Probleme</vt:lpstr>
      <vt:lpstr>Testen des Programmes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Programming 1 Projektideen</dc:title>
  <dc:creator>Daniel Morak</dc:creator>
  <cp:lastModifiedBy>Daniel Morak</cp:lastModifiedBy>
  <cp:revision>15</cp:revision>
  <dcterms:created xsi:type="dcterms:W3CDTF">2024-05-02T16:26:04Z</dcterms:created>
  <dcterms:modified xsi:type="dcterms:W3CDTF">2024-05-09T20:18:27Z</dcterms:modified>
</cp:coreProperties>
</file>