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1" r:id="rId2"/>
  </p:sldMasterIdLst>
  <p:notesMasterIdLst>
    <p:notesMasterId r:id="rId11"/>
  </p:notesMasterIdLst>
  <p:sldIdLst>
    <p:sldId id="256" r:id="rId3"/>
    <p:sldId id="270" r:id="rId4"/>
    <p:sldId id="263" r:id="rId5"/>
    <p:sldId id="264" r:id="rId6"/>
    <p:sldId id="268" r:id="rId7"/>
    <p:sldId id="266" r:id="rId8"/>
    <p:sldId id="272" r:id="rId9"/>
    <p:sldId id="267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DE2CD"/>
    <a:srgbClr val="0D85CD"/>
    <a:srgbClr val="0F4C66"/>
    <a:srgbClr val="0B3548"/>
    <a:srgbClr val="071C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555"/>
    <p:restoredTop sz="94688"/>
  </p:normalViewPr>
  <p:slideViewPr>
    <p:cSldViewPr snapToGrid="0">
      <p:cViewPr>
        <p:scale>
          <a:sx n="113" d="100"/>
          <a:sy n="113" d="100"/>
        </p:scale>
        <p:origin x="528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4C56F50-6101-4F0D-854B-CE23093270F1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25F77E1-C32F-46F6-AC1E-8900BD00CDC7}">
      <dgm:prSet custT="1"/>
      <dgm:spPr/>
      <dgm:t>
        <a:bodyPr/>
        <a:lstStyle/>
        <a:p>
          <a:r>
            <a:rPr lang="de-DE" sz="2400" dirty="0"/>
            <a:t>Verbindung zu OpenOffice</a:t>
          </a:r>
          <a:endParaRPr lang="en-US" sz="2400" dirty="0"/>
        </a:p>
      </dgm:t>
    </dgm:pt>
    <dgm:pt modelId="{769A1B1F-E1F0-4671-AE8D-BFB57BA7EE3F}" type="parTrans" cxnId="{DA7A5DC3-08E1-4F2A-82F8-767BC5199A4A}">
      <dgm:prSet/>
      <dgm:spPr/>
      <dgm:t>
        <a:bodyPr/>
        <a:lstStyle/>
        <a:p>
          <a:endParaRPr lang="en-US"/>
        </a:p>
      </dgm:t>
    </dgm:pt>
    <dgm:pt modelId="{AEEE9D39-0DC1-4648-A677-98842FDC10D2}" type="sibTrans" cxnId="{DA7A5DC3-08E1-4F2A-82F8-767BC5199A4A}">
      <dgm:prSet/>
      <dgm:spPr/>
      <dgm:t>
        <a:bodyPr/>
        <a:lstStyle/>
        <a:p>
          <a:endParaRPr lang="en-US"/>
        </a:p>
      </dgm:t>
    </dgm:pt>
    <dgm:pt modelId="{F5470CAF-B0DF-4486-8652-B0F47A7FCC63}">
      <dgm:prSet custT="1"/>
      <dgm:spPr/>
      <dgm:t>
        <a:bodyPr/>
        <a:lstStyle/>
        <a:p>
          <a:r>
            <a:rPr lang="de-DE" sz="2000" dirty="0"/>
            <a:t>Lösung \ooRexx\</a:t>
          </a:r>
          <a:r>
            <a:rPr lang="de-DE" sz="2000" dirty="0" err="1"/>
            <a:t>samples</a:t>
          </a:r>
          <a:r>
            <a:rPr lang="de-DE" sz="2000" dirty="0"/>
            <a:t>\</a:t>
          </a:r>
          <a:r>
            <a:rPr lang="de-DE" sz="2000" dirty="0" err="1"/>
            <a:t>ole</a:t>
          </a:r>
          <a:r>
            <a:rPr lang="de-DE" sz="2000" dirty="0"/>
            <a:t> </a:t>
          </a:r>
          <a:r>
            <a:rPr lang="de-DE" sz="2000" dirty="0">
              <a:sym typeface="Wingdings" panose="05000000000000000000" pitchFamily="2" charset="2"/>
            </a:rPr>
            <a:t></a:t>
          </a:r>
          <a:r>
            <a:rPr lang="de-DE" sz="2000" dirty="0"/>
            <a:t> </a:t>
          </a:r>
          <a:r>
            <a:rPr lang="de-DE" sz="2000" dirty="0" err="1"/>
            <a:t>AOO_scalc_chart.rex</a:t>
          </a:r>
          <a:endParaRPr lang="en-US" sz="2000" dirty="0"/>
        </a:p>
      </dgm:t>
    </dgm:pt>
    <dgm:pt modelId="{60AF6EBE-B337-4C4D-B7FD-41632301D61D}" type="parTrans" cxnId="{E26AB4A7-5C04-44A7-8C89-6A91F93645A8}">
      <dgm:prSet/>
      <dgm:spPr/>
      <dgm:t>
        <a:bodyPr lIns="90000"/>
        <a:lstStyle/>
        <a:p>
          <a:endParaRPr lang="en-US"/>
        </a:p>
      </dgm:t>
    </dgm:pt>
    <dgm:pt modelId="{F52844F0-6006-4D14-BCE2-39C3018416A6}" type="sibTrans" cxnId="{E26AB4A7-5C04-44A7-8C89-6A91F93645A8}">
      <dgm:prSet/>
      <dgm:spPr/>
      <dgm:t>
        <a:bodyPr/>
        <a:lstStyle/>
        <a:p>
          <a:endParaRPr lang="en-US"/>
        </a:p>
      </dgm:t>
    </dgm:pt>
    <dgm:pt modelId="{38AFD9E3-506D-453B-B027-54FFE86C0326}">
      <dgm:prSet custT="1"/>
      <dgm:spPr/>
      <dgm:t>
        <a:bodyPr/>
        <a:lstStyle/>
        <a:p>
          <a:r>
            <a:rPr lang="de-DE" sz="2400" dirty="0"/>
            <a:t>Outlook Mail öffnen und PDF anhängen</a:t>
          </a:r>
          <a:endParaRPr lang="en-US" sz="2400" dirty="0"/>
        </a:p>
      </dgm:t>
    </dgm:pt>
    <dgm:pt modelId="{370C9455-EE81-42EF-9E00-E6CBFA73695E}" type="parTrans" cxnId="{3C826FC6-B817-49E3-A5DC-B6B49BFB5C1B}">
      <dgm:prSet/>
      <dgm:spPr/>
      <dgm:t>
        <a:bodyPr/>
        <a:lstStyle/>
        <a:p>
          <a:endParaRPr lang="en-US"/>
        </a:p>
      </dgm:t>
    </dgm:pt>
    <dgm:pt modelId="{B7E4BF80-1573-4636-98CC-8C790A142E41}" type="sibTrans" cxnId="{3C826FC6-B817-49E3-A5DC-B6B49BFB5C1B}">
      <dgm:prSet/>
      <dgm:spPr/>
      <dgm:t>
        <a:bodyPr/>
        <a:lstStyle/>
        <a:p>
          <a:endParaRPr lang="en-US"/>
        </a:p>
      </dgm:t>
    </dgm:pt>
    <dgm:pt modelId="{00AB31FE-B3A3-4B49-8D78-2DA7C87F1D9B}" type="pres">
      <dgm:prSet presAssocID="{64C56F50-6101-4F0D-854B-CE23093270F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5249AF6-487B-4640-9848-834EED63851F}" type="pres">
      <dgm:prSet presAssocID="{F25F77E1-C32F-46F6-AC1E-8900BD00CDC7}" presName="hierRoot1" presStyleCnt="0"/>
      <dgm:spPr/>
    </dgm:pt>
    <dgm:pt modelId="{C38E4FBB-C973-4447-8623-18793D3D4588}" type="pres">
      <dgm:prSet presAssocID="{F25F77E1-C32F-46F6-AC1E-8900BD00CDC7}" presName="composite" presStyleCnt="0"/>
      <dgm:spPr/>
    </dgm:pt>
    <dgm:pt modelId="{7F7D3000-31DB-5046-9232-15021E0DA27F}" type="pres">
      <dgm:prSet presAssocID="{F25F77E1-C32F-46F6-AC1E-8900BD00CDC7}" presName="background" presStyleLbl="node0" presStyleIdx="0" presStyleCnt="2"/>
      <dgm:spPr/>
    </dgm:pt>
    <dgm:pt modelId="{F1CE556D-30E2-7744-B1AD-B67ABBAE06A5}" type="pres">
      <dgm:prSet presAssocID="{F25F77E1-C32F-46F6-AC1E-8900BD00CDC7}" presName="text" presStyleLbl="fgAcc0" presStyleIdx="0" presStyleCnt="2" custLinFactNeighborX="2611" custLinFactNeighborY="1732">
        <dgm:presLayoutVars>
          <dgm:chPref val="3"/>
        </dgm:presLayoutVars>
      </dgm:prSet>
      <dgm:spPr/>
    </dgm:pt>
    <dgm:pt modelId="{9BABE047-C45C-A249-B5AB-97CB3A8480EA}" type="pres">
      <dgm:prSet presAssocID="{F25F77E1-C32F-46F6-AC1E-8900BD00CDC7}" presName="hierChild2" presStyleCnt="0"/>
      <dgm:spPr/>
    </dgm:pt>
    <dgm:pt modelId="{982ADCD5-9B16-B24A-9935-2B49960A428A}" type="pres">
      <dgm:prSet presAssocID="{60AF6EBE-B337-4C4D-B7FD-41632301D61D}" presName="Name10" presStyleLbl="parChTrans1D2" presStyleIdx="0" presStyleCnt="1"/>
      <dgm:spPr/>
    </dgm:pt>
    <dgm:pt modelId="{EF7781E9-F91B-BF42-87D8-BB9875166ADD}" type="pres">
      <dgm:prSet presAssocID="{F5470CAF-B0DF-4486-8652-B0F47A7FCC63}" presName="hierRoot2" presStyleCnt="0"/>
      <dgm:spPr/>
    </dgm:pt>
    <dgm:pt modelId="{DF0CBDC0-EE11-DF43-9728-A788ACDE8796}" type="pres">
      <dgm:prSet presAssocID="{F5470CAF-B0DF-4486-8652-B0F47A7FCC63}" presName="composite2" presStyleCnt="0"/>
      <dgm:spPr/>
    </dgm:pt>
    <dgm:pt modelId="{5582B95E-A273-7B41-9AC2-B300161EF430}" type="pres">
      <dgm:prSet presAssocID="{F5470CAF-B0DF-4486-8652-B0F47A7FCC63}" presName="background2" presStyleLbl="node2" presStyleIdx="0" presStyleCnt="1"/>
      <dgm:spPr/>
    </dgm:pt>
    <dgm:pt modelId="{DB3652B9-CC04-324B-8423-DBF71F3C4673}" type="pres">
      <dgm:prSet presAssocID="{F5470CAF-B0DF-4486-8652-B0F47A7FCC63}" presName="text2" presStyleLbl="fgAcc2" presStyleIdx="0" presStyleCnt="1" custScaleX="285564" custLinFactNeighborX="2627" custLinFactNeighborY="1002">
        <dgm:presLayoutVars>
          <dgm:chPref val="3"/>
        </dgm:presLayoutVars>
      </dgm:prSet>
      <dgm:spPr/>
    </dgm:pt>
    <dgm:pt modelId="{3644B12E-97BB-9340-BBA2-5D3D68AE76B0}" type="pres">
      <dgm:prSet presAssocID="{F5470CAF-B0DF-4486-8652-B0F47A7FCC63}" presName="hierChild3" presStyleCnt="0"/>
      <dgm:spPr/>
    </dgm:pt>
    <dgm:pt modelId="{F0DA12EC-F2EF-3042-BA03-CFA77CA31500}" type="pres">
      <dgm:prSet presAssocID="{38AFD9E3-506D-453B-B027-54FFE86C0326}" presName="hierRoot1" presStyleCnt="0"/>
      <dgm:spPr/>
    </dgm:pt>
    <dgm:pt modelId="{8A11565F-CA1E-A94B-9BF9-A066E3827F6D}" type="pres">
      <dgm:prSet presAssocID="{38AFD9E3-506D-453B-B027-54FFE86C0326}" presName="composite" presStyleCnt="0"/>
      <dgm:spPr/>
    </dgm:pt>
    <dgm:pt modelId="{BAC990CA-488E-E149-BA1A-6FDFFE2D834B}" type="pres">
      <dgm:prSet presAssocID="{38AFD9E3-506D-453B-B027-54FFE86C0326}" presName="background" presStyleLbl="node0" presStyleIdx="1" presStyleCnt="2"/>
      <dgm:spPr/>
    </dgm:pt>
    <dgm:pt modelId="{DC3DBC9E-6DCD-9341-BB07-C08D68D62AA7}" type="pres">
      <dgm:prSet presAssocID="{38AFD9E3-506D-453B-B027-54FFE86C0326}" presName="text" presStyleLbl="fgAcc0" presStyleIdx="1" presStyleCnt="2">
        <dgm:presLayoutVars>
          <dgm:chPref val="3"/>
        </dgm:presLayoutVars>
      </dgm:prSet>
      <dgm:spPr/>
    </dgm:pt>
    <dgm:pt modelId="{26A82440-7243-214E-9B4E-B1B179DB1C1D}" type="pres">
      <dgm:prSet presAssocID="{38AFD9E3-506D-453B-B027-54FFE86C0326}" presName="hierChild2" presStyleCnt="0"/>
      <dgm:spPr/>
    </dgm:pt>
  </dgm:ptLst>
  <dgm:cxnLst>
    <dgm:cxn modelId="{1182F768-F3F4-484E-923F-C6A62B9EE4FB}" type="presOf" srcId="{60AF6EBE-B337-4C4D-B7FD-41632301D61D}" destId="{982ADCD5-9B16-B24A-9935-2B49960A428A}" srcOrd="0" destOrd="0" presId="urn:microsoft.com/office/officeart/2005/8/layout/hierarchy1"/>
    <dgm:cxn modelId="{8BF40095-D2C2-D446-A0C0-83D6235F0EA2}" type="presOf" srcId="{38AFD9E3-506D-453B-B027-54FFE86C0326}" destId="{DC3DBC9E-6DCD-9341-BB07-C08D68D62AA7}" srcOrd="0" destOrd="0" presId="urn:microsoft.com/office/officeart/2005/8/layout/hierarchy1"/>
    <dgm:cxn modelId="{9B70349A-7E1C-564B-B515-B6E304CC7205}" type="presOf" srcId="{64C56F50-6101-4F0D-854B-CE23093270F1}" destId="{00AB31FE-B3A3-4B49-8D78-2DA7C87F1D9B}" srcOrd="0" destOrd="0" presId="urn:microsoft.com/office/officeart/2005/8/layout/hierarchy1"/>
    <dgm:cxn modelId="{E26AB4A7-5C04-44A7-8C89-6A91F93645A8}" srcId="{F25F77E1-C32F-46F6-AC1E-8900BD00CDC7}" destId="{F5470CAF-B0DF-4486-8652-B0F47A7FCC63}" srcOrd="0" destOrd="0" parTransId="{60AF6EBE-B337-4C4D-B7FD-41632301D61D}" sibTransId="{F52844F0-6006-4D14-BCE2-39C3018416A6}"/>
    <dgm:cxn modelId="{DA7A5DC3-08E1-4F2A-82F8-767BC5199A4A}" srcId="{64C56F50-6101-4F0D-854B-CE23093270F1}" destId="{F25F77E1-C32F-46F6-AC1E-8900BD00CDC7}" srcOrd="0" destOrd="0" parTransId="{769A1B1F-E1F0-4671-AE8D-BFB57BA7EE3F}" sibTransId="{AEEE9D39-0DC1-4648-A677-98842FDC10D2}"/>
    <dgm:cxn modelId="{309236C6-B9F6-6D42-A964-E3B31BB8D3AC}" type="presOf" srcId="{F25F77E1-C32F-46F6-AC1E-8900BD00CDC7}" destId="{F1CE556D-30E2-7744-B1AD-B67ABBAE06A5}" srcOrd="0" destOrd="0" presId="urn:microsoft.com/office/officeart/2005/8/layout/hierarchy1"/>
    <dgm:cxn modelId="{3C826FC6-B817-49E3-A5DC-B6B49BFB5C1B}" srcId="{64C56F50-6101-4F0D-854B-CE23093270F1}" destId="{38AFD9E3-506D-453B-B027-54FFE86C0326}" srcOrd="1" destOrd="0" parTransId="{370C9455-EE81-42EF-9E00-E6CBFA73695E}" sibTransId="{B7E4BF80-1573-4636-98CC-8C790A142E41}"/>
    <dgm:cxn modelId="{E82C38F4-2CB1-6A42-BF08-422669A2C371}" type="presOf" srcId="{F5470CAF-B0DF-4486-8652-B0F47A7FCC63}" destId="{DB3652B9-CC04-324B-8423-DBF71F3C4673}" srcOrd="0" destOrd="0" presId="urn:microsoft.com/office/officeart/2005/8/layout/hierarchy1"/>
    <dgm:cxn modelId="{D799A13C-3F39-D340-BB8D-0BB09CA63E23}" type="presParOf" srcId="{00AB31FE-B3A3-4B49-8D78-2DA7C87F1D9B}" destId="{75249AF6-487B-4640-9848-834EED63851F}" srcOrd="0" destOrd="0" presId="urn:microsoft.com/office/officeart/2005/8/layout/hierarchy1"/>
    <dgm:cxn modelId="{E64ECF17-2038-2645-B699-D9A66DD98517}" type="presParOf" srcId="{75249AF6-487B-4640-9848-834EED63851F}" destId="{C38E4FBB-C973-4447-8623-18793D3D4588}" srcOrd="0" destOrd="0" presId="urn:microsoft.com/office/officeart/2005/8/layout/hierarchy1"/>
    <dgm:cxn modelId="{CB53BE20-40C1-1945-99F7-040D1CAA76FF}" type="presParOf" srcId="{C38E4FBB-C973-4447-8623-18793D3D4588}" destId="{7F7D3000-31DB-5046-9232-15021E0DA27F}" srcOrd="0" destOrd="0" presId="urn:microsoft.com/office/officeart/2005/8/layout/hierarchy1"/>
    <dgm:cxn modelId="{D1C4D0CE-3CAA-6E46-AC50-ECCAC91EA4EF}" type="presParOf" srcId="{C38E4FBB-C973-4447-8623-18793D3D4588}" destId="{F1CE556D-30E2-7744-B1AD-B67ABBAE06A5}" srcOrd="1" destOrd="0" presId="urn:microsoft.com/office/officeart/2005/8/layout/hierarchy1"/>
    <dgm:cxn modelId="{C8EFD463-5A4D-B646-938A-5DAA94DFD6E0}" type="presParOf" srcId="{75249AF6-487B-4640-9848-834EED63851F}" destId="{9BABE047-C45C-A249-B5AB-97CB3A8480EA}" srcOrd="1" destOrd="0" presId="urn:microsoft.com/office/officeart/2005/8/layout/hierarchy1"/>
    <dgm:cxn modelId="{5CA38411-C35F-8C48-8E1D-FCA36F2226EF}" type="presParOf" srcId="{9BABE047-C45C-A249-B5AB-97CB3A8480EA}" destId="{982ADCD5-9B16-B24A-9935-2B49960A428A}" srcOrd="0" destOrd="0" presId="urn:microsoft.com/office/officeart/2005/8/layout/hierarchy1"/>
    <dgm:cxn modelId="{D0B79CF9-56D5-4B49-8579-B6E6B5DAE380}" type="presParOf" srcId="{9BABE047-C45C-A249-B5AB-97CB3A8480EA}" destId="{EF7781E9-F91B-BF42-87D8-BB9875166ADD}" srcOrd="1" destOrd="0" presId="urn:microsoft.com/office/officeart/2005/8/layout/hierarchy1"/>
    <dgm:cxn modelId="{374142A8-16C0-F246-B18D-9E042C585FC6}" type="presParOf" srcId="{EF7781E9-F91B-BF42-87D8-BB9875166ADD}" destId="{DF0CBDC0-EE11-DF43-9728-A788ACDE8796}" srcOrd="0" destOrd="0" presId="urn:microsoft.com/office/officeart/2005/8/layout/hierarchy1"/>
    <dgm:cxn modelId="{07A37EE9-1C04-C440-8A23-B0C4E52EF242}" type="presParOf" srcId="{DF0CBDC0-EE11-DF43-9728-A788ACDE8796}" destId="{5582B95E-A273-7B41-9AC2-B300161EF430}" srcOrd="0" destOrd="0" presId="urn:microsoft.com/office/officeart/2005/8/layout/hierarchy1"/>
    <dgm:cxn modelId="{0165C6F5-4689-EB47-9DEA-7DB3A5480E5D}" type="presParOf" srcId="{DF0CBDC0-EE11-DF43-9728-A788ACDE8796}" destId="{DB3652B9-CC04-324B-8423-DBF71F3C4673}" srcOrd="1" destOrd="0" presId="urn:microsoft.com/office/officeart/2005/8/layout/hierarchy1"/>
    <dgm:cxn modelId="{FE932BCD-1270-2A4D-BE46-72A116A27E9C}" type="presParOf" srcId="{EF7781E9-F91B-BF42-87D8-BB9875166ADD}" destId="{3644B12E-97BB-9340-BBA2-5D3D68AE76B0}" srcOrd="1" destOrd="0" presId="urn:microsoft.com/office/officeart/2005/8/layout/hierarchy1"/>
    <dgm:cxn modelId="{D9D82254-F69D-634B-8CC6-86CE6EF07291}" type="presParOf" srcId="{00AB31FE-B3A3-4B49-8D78-2DA7C87F1D9B}" destId="{F0DA12EC-F2EF-3042-BA03-CFA77CA31500}" srcOrd="1" destOrd="0" presId="urn:microsoft.com/office/officeart/2005/8/layout/hierarchy1"/>
    <dgm:cxn modelId="{BB584C89-B9C3-4E49-B7BC-ECA7040E1876}" type="presParOf" srcId="{F0DA12EC-F2EF-3042-BA03-CFA77CA31500}" destId="{8A11565F-CA1E-A94B-9BF9-A066E3827F6D}" srcOrd="0" destOrd="0" presId="urn:microsoft.com/office/officeart/2005/8/layout/hierarchy1"/>
    <dgm:cxn modelId="{592C6A6C-A3FF-CF48-ABC6-9585AD99E0B4}" type="presParOf" srcId="{8A11565F-CA1E-A94B-9BF9-A066E3827F6D}" destId="{BAC990CA-488E-E149-BA1A-6FDFFE2D834B}" srcOrd="0" destOrd="0" presId="urn:microsoft.com/office/officeart/2005/8/layout/hierarchy1"/>
    <dgm:cxn modelId="{89584F34-A771-C74E-9AD4-6CEE83057C37}" type="presParOf" srcId="{8A11565F-CA1E-A94B-9BF9-A066E3827F6D}" destId="{DC3DBC9E-6DCD-9341-BB07-C08D68D62AA7}" srcOrd="1" destOrd="0" presId="urn:microsoft.com/office/officeart/2005/8/layout/hierarchy1"/>
    <dgm:cxn modelId="{15984994-C758-7649-8432-CA73A5BDF5C4}" type="presParOf" srcId="{F0DA12EC-F2EF-3042-BA03-CFA77CA31500}" destId="{26A82440-7243-214E-9B4E-B1B179DB1C1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2ADCD5-9B16-B24A-9935-2B49960A428A}">
      <dsp:nvSpPr>
        <dsp:cNvPr id="0" name=""/>
        <dsp:cNvSpPr/>
      </dsp:nvSpPr>
      <dsp:spPr>
        <a:xfrm>
          <a:off x="4792499" y="1538226"/>
          <a:ext cx="91440" cy="66849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48456"/>
              </a:lnTo>
              <a:lnTo>
                <a:pt x="46100" y="448456"/>
              </a:lnTo>
              <a:lnTo>
                <a:pt x="46100" y="66849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7D3000-31DB-5046-9232-15021E0DA27F}">
      <dsp:nvSpPr>
        <dsp:cNvPr id="0" name=""/>
        <dsp:cNvSpPr/>
      </dsp:nvSpPr>
      <dsp:spPr>
        <a:xfrm>
          <a:off x="3650593" y="29941"/>
          <a:ext cx="2375252" cy="15082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CE556D-30E2-7744-B1AD-B67ABBAE06A5}">
      <dsp:nvSpPr>
        <dsp:cNvPr id="0" name=""/>
        <dsp:cNvSpPr/>
      </dsp:nvSpPr>
      <dsp:spPr>
        <a:xfrm>
          <a:off x="3914510" y="280662"/>
          <a:ext cx="2375252" cy="15082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kern="1200" dirty="0"/>
            <a:t>Verbindung zu OpenOffice</a:t>
          </a:r>
          <a:endParaRPr lang="en-US" sz="2400" kern="1200" dirty="0"/>
        </a:p>
      </dsp:txBody>
      <dsp:txXfrm>
        <a:off x="3958686" y="324838"/>
        <a:ext cx="2286900" cy="1419933"/>
      </dsp:txXfrm>
    </dsp:sp>
    <dsp:sp modelId="{5582B95E-A273-7B41-9AC2-B300161EF430}">
      <dsp:nvSpPr>
        <dsp:cNvPr id="0" name=""/>
        <dsp:cNvSpPr/>
      </dsp:nvSpPr>
      <dsp:spPr>
        <a:xfrm>
          <a:off x="1447167" y="2206723"/>
          <a:ext cx="6782865" cy="15082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3652B9-CC04-324B-8423-DBF71F3C4673}">
      <dsp:nvSpPr>
        <dsp:cNvPr id="0" name=""/>
        <dsp:cNvSpPr/>
      </dsp:nvSpPr>
      <dsp:spPr>
        <a:xfrm>
          <a:off x="1711083" y="2457444"/>
          <a:ext cx="6782865" cy="15082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000" kern="1200" dirty="0"/>
            <a:t>Lösung \ooRexx\</a:t>
          </a:r>
          <a:r>
            <a:rPr lang="de-DE" sz="2000" kern="1200" dirty="0" err="1"/>
            <a:t>samples</a:t>
          </a:r>
          <a:r>
            <a:rPr lang="de-DE" sz="2000" kern="1200" dirty="0"/>
            <a:t>\</a:t>
          </a:r>
          <a:r>
            <a:rPr lang="de-DE" sz="2000" kern="1200" dirty="0" err="1"/>
            <a:t>ole</a:t>
          </a:r>
          <a:r>
            <a:rPr lang="de-DE" sz="2000" kern="1200" dirty="0"/>
            <a:t> </a:t>
          </a:r>
          <a:r>
            <a:rPr lang="de-DE" sz="2000" kern="1200" dirty="0">
              <a:sym typeface="Wingdings" panose="05000000000000000000" pitchFamily="2" charset="2"/>
            </a:rPr>
            <a:t></a:t>
          </a:r>
          <a:r>
            <a:rPr lang="de-DE" sz="2000" kern="1200" dirty="0"/>
            <a:t> </a:t>
          </a:r>
          <a:r>
            <a:rPr lang="de-DE" sz="2000" kern="1200" dirty="0" err="1"/>
            <a:t>AOO_scalc_chart.rex</a:t>
          </a:r>
          <a:endParaRPr lang="en-US" sz="2000" kern="1200" dirty="0"/>
        </a:p>
      </dsp:txBody>
      <dsp:txXfrm>
        <a:off x="1755259" y="2501620"/>
        <a:ext cx="6694513" cy="1419933"/>
      </dsp:txXfrm>
    </dsp:sp>
    <dsp:sp modelId="{BAC990CA-488E-E149-BA1A-6FDFFE2D834B}">
      <dsp:nvSpPr>
        <dsp:cNvPr id="0" name=""/>
        <dsp:cNvSpPr/>
      </dsp:nvSpPr>
      <dsp:spPr>
        <a:xfrm>
          <a:off x="6491661" y="3818"/>
          <a:ext cx="2375252" cy="15082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3DBC9E-6DCD-9341-BB07-C08D68D62AA7}">
      <dsp:nvSpPr>
        <dsp:cNvPr id="0" name=""/>
        <dsp:cNvSpPr/>
      </dsp:nvSpPr>
      <dsp:spPr>
        <a:xfrm>
          <a:off x="6755578" y="254539"/>
          <a:ext cx="2375252" cy="15082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kern="1200" dirty="0"/>
            <a:t>Outlook Mail öffnen und PDF anhängen</a:t>
          </a:r>
          <a:endParaRPr lang="en-US" sz="2400" kern="1200" dirty="0"/>
        </a:p>
      </dsp:txBody>
      <dsp:txXfrm>
        <a:off x="6799754" y="298715"/>
        <a:ext cx="2286900" cy="14199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534C13-2516-A643-96D0-579224B1EF81}" type="datetimeFigureOut">
              <a:rPr lang="de-DE" smtClean="0"/>
              <a:t>08.05.24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23B073-58D4-4B4B-ABE9-A89D24C425E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05496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23B073-58D4-4B4B-ABE9-A89D24C425EE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5647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2254E7-F7EA-BC6D-01B7-BD6830CEEC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92D644C-7FB2-3560-AFC5-EFF7AD0A94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45E2EEE-9330-65A7-1949-2850C17DA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2DDDC-BE38-2A4C-96FE-B98BE539724A}" type="datetimeFigureOut">
              <a:rPr lang="de-DE" smtClean="0"/>
              <a:t>05.05.24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14E609B-3180-F004-39F7-F0D130D7D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42F234B-7FF8-1275-B529-374A5EEBD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C9374-E7AA-7B43-A332-7C0732C49E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2301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436373-851B-8CF2-81B9-4E8CAF91D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AB94941-E585-A725-F267-4A9306B690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4BFD021-34A3-B42C-2FFF-B1AAA9058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2DDDC-BE38-2A4C-96FE-B98BE539724A}" type="datetimeFigureOut">
              <a:rPr lang="de-DE" smtClean="0"/>
              <a:t>05.05.24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7FAF11A-6020-38D0-76B6-6F4BDD0D0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C007424-E765-AC90-CA00-FE7C51943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C9374-E7AA-7B43-A332-7C0732C49E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4808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2878C2F0-217C-820E-0AE0-AB065D5542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98439FE-5EAA-234E-E7C9-92BCBBDC43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D06B558-937C-1488-195C-C90EACA57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2DDDC-BE38-2A4C-96FE-B98BE539724A}" type="datetimeFigureOut">
              <a:rPr lang="de-DE" smtClean="0"/>
              <a:t>05.05.24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BDBF961-D31A-E853-54D9-47AB4956F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9B14390-8818-A40D-5835-5BD679D0E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C9374-E7AA-7B43-A332-7C0732C49E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00574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AF68666B-80B7-5FA5-FC9F-2F928A26B010}"/>
              </a:ext>
            </a:extLst>
          </p:cNvPr>
          <p:cNvSpPr/>
          <p:nvPr userDrawn="1"/>
        </p:nvSpPr>
        <p:spPr>
          <a:xfrm>
            <a:off x="6096000" y="0"/>
            <a:ext cx="3657600" cy="685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4C9E92B-FE67-1F3D-DCA0-195195A4A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404343"/>
            <a:ext cx="5181600" cy="1325563"/>
          </a:xfrm>
        </p:spPr>
        <p:txBody>
          <a:bodyPr>
            <a:noAutofit/>
          </a:bodyPr>
          <a:lstStyle>
            <a:lvl1pPr>
              <a:defRPr sz="4800"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BA87BAAC-9384-2363-2089-821720F16DD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239000" y="1485900"/>
            <a:ext cx="3657600" cy="4457700"/>
          </a:xfrm>
        </p:spPr>
        <p:txBody>
          <a:bodyPr/>
          <a:lstStyle/>
          <a:p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CA0C2D1-06AD-3620-044D-2EAE71AC87AC}"/>
              </a:ext>
            </a:extLst>
          </p:cNvPr>
          <p:cNvCxnSpPr/>
          <p:nvPr userDrawn="1"/>
        </p:nvCxnSpPr>
        <p:spPr>
          <a:xfrm>
            <a:off x="1638300" y="571500"/>
            <a:ext cx="4267200" cy="0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0C99D5D-5452-4897-02A9-A1B32F0BE968}"/>
              </a:ext>
            </a:extLst>
          </p:cNvPr>
          <p:cNvCxnSpPr/>
          <p:nvPr userDrawn="1"/>
        </p:nvCxnSpPr>
        <p:spPr>
          <a:xfrm>
            <a:off x="10096500" y="571500"/>
            <a:ext cx="1259359" cy="0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FB318F3-41C4-0F1C-1CBD-D5A32280E575}"/>
              </a:ext>
            </a:extLst>
          </p:cNvPr>
          <p:cNvCxnSpPr>
            <a:cxnSpLocks/>
          </p:cNvCxnSpPr>
          <p:nvPr userDrawn="1"/>
        </p:nvCxnSpPr>
        <p:spPr>
          <a:xfrm>
            <a:off x="914400" y="571500"/>
            <a:ext cx="304800" cy="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C43CC35-4750-6912-E49F-E917DF9AB637}"/>
              </a:ext>
            </a:extLst>
          </p:cNvPr>
          <p:cNvCxnSpPr>
            <a:cxnSpLocks/>
          </p:cNvCxnSpPr>
          <p:nvPr userDrawn="1"/>
        </p:nvCxnSpPr>
        <p:spPr>
          <a:xfrm>
            <a:off x="914400" y="658586"/>
            <a:ext cx="304800" cy="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003331A5-D35A-E699-E3EA-6035EB0DCD1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66800" y="5185232"/>
            <a:ext cx="2971800" cy="365126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8" name="Text Placeholder 16">
            <a:extLst>
              <a:ext uri="{FF2B5EF4-FFF2-40B4-BE49-F238E27FC236}">
                <a16:creationId xmlns:a16="http://schemas.microsoft.com/office/drawing/2014/main" id="{442CA476-8654-0542-5C0B-4F439516AF3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66800" y="5588228"/>
            <a:ext cx="2971800" cy="365126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417276036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36">
          <p15:clr>
            <a:srgbClr val="FBAE40"/>
          </p15:clr>
        </p15:guide>
        <p15:guide id="2" pos="576">
          <p15:clr>
            <a:srgbClr val="FBAE40"/>
          </p15:clr>
        </p15:guide>
        <p15:guide id="3" orient="horz" pos="3744">
          <p15:clr>
            <a:srgbClr val="FBAE40"/>
          </p15:clr>
        </p15:guide>
        <p15:guide id="4" pos="6864">
          <p15:clr>
            <a:srgbClr val="FBAE40"/>
          </p15:clr>
        </p15:guide>
        <p15:guide id="5" pos="4560">
          <p15:clr>
            <a:srgbClr val="FBAE40"/>
          </p15:clr>
        </p15:guide>
        <p15:guide id="6" orient="horz" pos="1512">
          <p15:clr>
            <a:srgbClr val="FBAE40"/>
          </p15:clr>
        </p15:guide>
        <p15:guide id="7" orient="horz" pos="360">
          <p15:clr>
            <a:srgbClr val="FBAE40"/>
          </p15:clr>
        </p15:guide>
        <p15:guide id="8" pos="672">
          <p15:clr>
            <a:srgbClr val="FBAE40"/>
          </p15:clr>
        </p15:guide>
        <p15:guide id="9" pos="3720">
          <p15:clr>
            <a:srgbClr val="FBAE40"/>
          </p15:clr>
        </p15:guide>
        <p15:guide id="10" pos="6360">
          <p15:clr>
            <a:srgbClr val="FBAE40"/>
          </p15:clr>
        </p15:guide>
        <p15:guide id="11" pos="7152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6B735EAF-8052-DDCD-6CEC-D825479BEFD3}"/>
              </a:ext>
            </a:extLst>
          </p:cNvPr>
          <p:cNvSpPr/>
          <p:nvPr userDrawn="1"/>
        </p:nvSpPr>
        <p:spPr>
          <a:xfrm>
            <a:off x="6096000" y="0"/>
            <a:ext cx="3657600" cy="685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4C9E92B-FE67-1F3D-DCA0-195195A4A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9428" y="796698"/>
            <a:ext cx="6854371" cy="1325563"/>
          </a:xfrm>
        </p:spPr>
        <p:txBody>
          <a:bodyPr anchor="t">
            <a:noAutofit/>
          </a:bodyPr>
          <a:lstStyle>
            <a:lvl1pPr>
              <a:defRPr sz="4800"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FB318F3-41C4-0F1C-1CBD-D5A32280E575}"/>
              </a:ext>
            </a:extLst>
          </p:cNvPr>
          <p:cNvCxnSpPr>
            <a:cxnSpLocks/>
          </p:cNvCxnSpPr>
          <p:nvPr userDrawn="1"/>
        </p:nvCxnSpPr>
        <p:spPr>
          <a:xfrm>
            <a:off x="11353800" y="566057"/>
            <a:ext cx="304800" cy="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C43CC35-4750-6912-E49F-E917DF9AB637}"/>
              </a:ext>
            </a:extLst>
          </p:cNvPr>
          <p:cNvCxnSpPr>
            <a:cxnSpLocks/>
          </p:cNvCxnSpPr>
          <p:nvPr userDrawn="1"/>
        </p:nvCxnSpPr>
        <p:spPr>
          <a:xfrm>
            <a:off x="11353800" y="653143"/>
            <a:ext cx="304800" cy="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DCB9F921-8097-7740-47FD-1905F9FE448C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0" y="0"/>
            <a:ext cx="4354513" cy="685800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DEBCBD63-480F-D96C-B0DF-94EF264BA08C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280716" y="2676257"/>
            <a:ext cx="2917371" cy="743178"/>
          </a:xfrm>
        </p:spPr>
        <p:txBody>
          <a:bodyPr anchor="b" anchorCtr="0">
            <a:noAutofit/>
          </a:bodyPr>
          <a:lstStyle>
            <a:lvl1pPr marL="0" indent="0">
              <a:buNone/>
              <a:defRPr sz="220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23F1D198-945D-C96D-60E9-C0AEC5E296E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280717" y="3890460"/>
            <a:ext cx="2917371" cy="2057400"/>
          </a:xfrm>
        </p:spPr>
        <p:txBody>
          <a:bodyPr anchor="t">
            <a:noAutofit/>
          </a:bodyPr>
          <a:lstStyle>
            <a:lvl1pPr marL="0" indent="0">
              <a:buNone/>
              <a:defRPr sz="16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BDCD9B2A-F0BB-F9DB-CC75-2EC1683475F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495800" y="3890460"/>
            <a:ext cx="2917371" cy="2057400"/>
          </a:xfrm>
        </p:spPr>
        <p:txBody>
          <a:bodyPr anchor="t">
            <a:noAutofit/>
          </a:bodyPr>
          <a:lstStyle>
            <a:lvl1pPr marL="0" indent="0">
              <a:buNone/>
              <a:defRPr sz="16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17" name="Text Placeholder 12">
            <a:extLst>
              <a:ext uri="{FF2B5EF4-FFF2-40B4-BE49-F238E27FC236}">
                <a16:creationId xmlns:a16="http://schemas.microsoft.com/office/drawing/2014/main" id="{68651C4C-4AD1-19DA-CC78-BEC58707B5AD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902700" y="6573838"/>
            <a:ext cx="2870200" cy="284162"/>
          </a:xfrm>
        </p:spPr>
        <p:txBody>
          <a:bodyPr>
            <a:noAutofit/>
          </a:bodyPr>
          <a:lstStyle>
            <a:lvl1pPr marL="0" indent="0" algn="r"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7">
            <a:extLst>
              <a:ext uri="{FF2B5EF4-FFF2-40B4-BE49-F238E27FC236}">
                <a16:creationId xmlns:a16="http://schemas.microsoft.com/office/drawing/2014/main" id="{12271BA1-38C2-A7FE-AC76-8EC49BFBBE3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495800" y="2676257"/>
            <a:ext cx="2917371" cy="743178"/>
          </a:xfrm>
        </p:spPr>
        <p:txBody>
          <a:bodyPr anchor="b" anchorCtr="0">
            <a:noAutofit/>
          </a:bodyPr>
          <a:lstStyle>
            <a:lvl1pPr marL="0" indent="0">
              <a:buNone/>
              <a:defRPr sz="220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</p:spTree>
    <p:extLst>
      <p:ext uri="{BB962C8B-B14F-4D97-AF65-F5344CB8AC3E}">
        <p14:creationId xmlns:p14="http://schemas.microsoft.com/office/powerpoint/2010/main" val="6307856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40">
          <p15:clr>
            <a:srgbClr val="FBAE40"/>
          </p15:clr>
        </p15:guide>
        <p15:guide id="2" pos="2832">
          <p15:clr>
            <a:srgbClr val="FBAE40"/>
          </p15:clr>
        </p15:guide>
        <p15:guide id="3" orient="horz" pos="3744">
          <p15:clr>
            <a:srgbClr val="FBAE40"/>
          </p15:clr>
        </p15:guide>
        <p15:guide id="4" pos="6864">
          <p15:clr>
            <a:srgbClr val="FBAE40"/>
          </p15:clr>
        </p15:guide>
        <p15:guide id="5" pos="4560">
          <p15:clr>
            <a:srgbClr val="FBAE40"/>
          </p15:clr>
        </p15:guide>
        <p15:guide id="6" orient="horz" pos="1704">
          <p15:clr>
            <a:srgbClr val="FBAE40"/>
          </p15:clr>
        </p15:guide>
        <p15:guide id="7" orient="horz" pos="360">
          <p15:clr>
            <a:srgbClr val="FBAE40"/>
          </p15:clr>
        </p15:guide>
        <p15:guide id="9" pos="3720">
          <p15:clr>
            <a:srgbClr val="FBAE40"/>
          </p15:clr>
        </p15:guide>
        <p15:guide id="10" pos="6360">
          <p15:clr>
            <a:srgbClr val="FBAE40"/>
          </p15:clr>
        </p15:guide>
        <p15:guide id="11" pos="7152">
          <p15:clr>
            <a:srgbClr val="FBAE40"/>
          </p15:clr>
        </p15:guide>
        <p15:guide id="12" pos="2952">
          <p15:clr>
            <a:srgbClr val="FBAE40"/>
          </p15:clr>
        </p15:guide>
        <p15:guide id="13" pos="7056">
          <p15:clr>
            <a:srgbClr val="FBAE40"/>
          </p15:clr>
        </p15:guide>
        <p15:guide id="14" orient="horz" pos="2448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E7C7D43-1CC3-3332-AEFC-59ABB023F7AC}"/>
              </a:ext>
            </a:extLst>
          </p:cNvPr>
          <p:cNvSpPr/>
          <p:nvPr userDrawn="1"/>
        </p:nvSpPr>
        <p:spPr>
          <a:xfrm>
            <a:off x="6096000" y="0"/>
            <a:ext cx="3657600" cy="685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4C9E92B-FE67-1F3D-DCA0-195195A4A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796698"/>
            <a:ext cx="10439400" cy="1325563"/>
          </a:xfrm>
        </p:spPr>
        <p:txBody>
          <a:bodyPr anchor="t">
            <a:noAutofit/>
          </a:bodyPr>
          <a:lstStyle>
            <a:lvl1pPr>
              <a:defRPr sz="4800"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FB318F3-41C4-0F1C-1CBD-D5A32280E575}"/>
              </a:ext>
            </a:extLst>
          </p:cNvPr>
          <p:cNvCxnSpPr>
            <a:cxnSpLocks/>
          </p:cNvCxnSpPr>
          <p:nvPr userDrawn="1"/>
        </p:nvCxnSpPr>
        <p:spPr>
          <a:xfrm>
            <a:off x="11353800" y="566057"/>
            <a:ext cx="304800" cy="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C43CC35-4750-6912-E49F-E917DF9AB637}"/>
              </a:ext>
            </a:extLst>
          </p:cNvPr>
          <p:cNvCxnSpPr>
            <a:cxnSpLocks/>
          </p:cNvCxnSpPr>
          <p:nvPr userDrawn="1"/>
        </p:nvCxnSpPr>
        <p:spPr>
          <a:xfrm>
            <a:off x="11353800" y="653143"/>
            <a:ext cx="304800" cy="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06E8DC-A0CF-0798-ADF8-761E7E68BAC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70214" y="2685822"/>
            <a:ext cx="2917371" cy="743178"/>
          </a:xfrm>
        </p:spPr>
        <p:txBody>
          <a:bodyPr anchor="b">
            <a:noAutofit/>
          </a:bodyPr>
          <a:lstStyle>
            <a:lvl1pPr marL="0" indent="0">
              <a:buNone/>
              <a:defRPr sz="220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FCFA915D-63BE-A1E7-E7C6-A8B7F841C27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675413" y="2685822"/>
            <a:ext cx="2917371" cy="743178"/>
          </a:xfrm>
        </p:spPr>
        <p:txBody>
          <a:bodyPr anchor="b">
            <a:noAutofit/>
          </a:bodyPr>
          <a:lstStyle>
            <a:lvl1pPr marL="0" indent="0">
              <a:buNone/>
              <a:defRPr sz="220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15" name="Text Placeholder 7">
            <a:extLst>
              <a:ext uri="{FF2B5EF4-FFF2-40B4-BE49-F238E27FC236}">
                <a16:creationId xmlns:a16="http://schemas.microsoft.com/office/drawing/2014/main" id="{2D2F8532-EAC1-4C87-C49E-5B099E83972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284028" y="2685822"/>
            <a:ext cx="2917371" cy="743178"/>
          </a:xfrm>
        </p:spPr>
        <p:txBody>
          <a:bodyPr anchor="b">
            <a:noAutofit/>
          </a:bodyPr>
          <a:lstStyle>
            <a:lvl1pPr marL="0" indent="0">
              <a:buNone/>
              <a:defRPr sz="220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16" name="Text Placeholder 7">
            <a:extLst>
              <a:ext uri="{FF2B5EF4-FFF2-40B4-BE49-F238E27FC236}">
                <a16:creationId xmlns:a16="http://schemas.microsoft.com/office/drawing/2014/main" id="{267078C8-F910-8FC3-7286-ADF1FB40862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066800" y="3886200"/>
            <a:ext cx="2917371" cy="2057400"/>
          </a:xfrm>
        </p:spPr>
        <p:txBody>
          <a:bodyPr anchor="t">
            <a:noAutofit/>
          </a:bodyPr>
          <a:lstStyle>
            <a:lvl1pPr marL="0" indent="0">
              <a:buNone/>
              <a:defRPr sz="16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2A8B99F6-09B0-9487-3A2A-0062188384B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675414" y="3886200"/>
            <a:ext cx="2917371" cy="2057400"/>
          </a:xfrm>
        </p:spPr>
        <p:txBody>
          <a:bodyPr anchor="t">
            <a:noAutofit/>
          </a:bodyPr>
          <a:lstStyle>
            <a:lvl1pPr marL="0" indent="0">
              <a:buNone/>
              <a:defRPr sz="16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18" name="Text Placeholder 7">
            <a:extLst>
              <a:ext uri="{FF2B5EF4-FFF2-40B4-BE49-F238E27FC236}">
                <a16:creationId xmlns:a16="http://schemas.microsoft.com/office/drawing/2014/main" id="{E2F86FE2-AC0C-C76C-B2BD-9A02FA2E020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284027" y="3886200"/>
            <a:ext cx="2917371" cy="2057400"/>
          </a:xfrm>
        </p:spPr>
        <p:txBody>
          <a:bodyPr anchor="t">
            <a:noAutofit/>
          </a:bodyPr>
          <a:lstStyle>
            <a:lvl1pPr marL="0" indent="0">
              <a:buNone/>
              <a:defRPr sz="16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</p:spTree>
    <p:extLst>
      <p:ext uri="{BB962C8B-B14F-4D97-AF65-F5344CB8AC3E}">
        <p14:creationId xmlns:p14="http://schemas.microsoft.com/office/powerpoint/2010/main" val="18480485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40">
          <p15:clr>
            <a:srgbClr val="FBAE40"/>
          </p15:clr>
        </p15:guide>
        <p15:guide id="2" pos="576">
          <p15:clr>
            <a:srgbClr val="FBAE40"/>
          </p15:clr>
        </p15:guide>
        <p15:guide id="3" orient="horz" pos="3744">
          <p15:clr>
            <a:srgbClr val="FBAE40"/>
          </p15:clr>
        </p15:guide>
        <p15:guide id="4" pos="6864">
          <p15:clr>
            <a:srgbClr val="FBAE40"/>
          </p15:clr>
        </p15:guide>
        <p15:guide id="5" pos="4560">
          <p15:clr>
            <a:srgbClr val="FBAE40"/>
          </p15:clr>
        </p15:guide>
        <p15:guide id="6" orient="horz" pos="1512">
          <p15:clr>
            <a:srgbClr val="FBAE40"/>
          </p15:clr>
        </p15:guide>
        <p15:guide id="7" orient="horz" pos="360">
          <p15:clr>
            <a:srgbClr val="FBAE40"/>
          </p15:clr>
        </p15:guide>
        <p15:guide id="8" pos="1032">
          <p15:clr>
            <a:srgbClr val="FBAE40"/>
          </p15:clr>
        </p15:guide>
        <p15:guide id="9" pos="3720">
          <p15:clr>
            <a:srgbClr val="FBAE40"/>
          </p15:clr>
        </p15:guide>
        <p15:guide id="10" pos="6360">
          <p15:clr>
            <a:srgbClr val="FBAE40"/>
          </p15:clr>
        </p15:guide>
        <p15:guide id="11" pos="7152">
          <p15:clr>
            <a:srgbClr val="FBAE40"/>
          </p15:clr>
        </p15:guide>
        <p15:guide id="12" pos="672">
          <p15:clr>
            <a:srgbClr val="FBAE40"/>
          </p15:clr>
        </p15:guide>
        <p15:guide id="13" pos="7056">
          <p15:clr>
            <a:srgbClr val="FBAE40"/>
          </p15:clr>
        </p15:guide>
        <p15:guide id="14" orient="horz" pos="2448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9E92B-FE67-1F3D-DCA0-195195A4A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796698"/>
            <a:ext cx="6678385" cy="1325563"/>
          </a:xfrm>
        </p:spPr>
        <p:txBody>
          <a:bodyPr anchor="t">
            <a:noAutofit/>
          </a:bodyPr>
          <a:lstStyle>
            <a:lvl1pPr>
              <a:defRPr sz="4800"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FB318F3-41C4-0F1C-1CBD-D5A32280E575}"/>
              </a:ext>
            </a:extLst>
          </p:cNvPr>
          <p:cNvCxnSpPr>
            <a:cxnSpLocks/>
          </p:cNvCxnSpPr>
          <p:nvPr userDrawn="1"/>
        </p:nvCxnSpPr>
        <p:spPr>
          <a:xfrm>
            <a:off x="609600" y="584664"/>
            <a:ext cx="304800" cy="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C43CC35-4750-6912-E49F-E917DF9AB637}"/>
              </a:ext>
            </a:extLst>
          </p:cNvPr>
          <p:cNvCxnSpPr>
            <a:cxnSpLocks/>
          </p:cNvCxnSpPr>
          <p:nvPr userDrawn="1"/>
        </p:nvCxnSpPr>
        <p:spPr>
          <a:xfrm>
            <a:off x="609600" y="671750"/>
            <a:ext cx="304800" cy="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06E8DC-A0CF-0798-ADF8-761E7E68BAC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66799" y="2674936"/>
            <a:ext cx="2917371" cy="743178"/>
          </a:xfrm>
        </p:spPr>
        <p:txBody>
          <a:bodyPr anchor="b">
            <a:noAutofit/>
          </a:bodyPr>
          <a:lstStyle>
            <a:lvl1pPr marL="0" indent="0">
              <a:buNone/>
              <a:defRPr sz="220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FCFA915D-63BE-A1E7-E7C6-A8B7F841C27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675413" y="2674936"/>
            <a:ext cx="2917371" cy="743178"/>
          </a:xfrm>
        </p:spPr>
        <p:txBody>
          <a:bodyPr anchor="b">
            <a:noAutofit/>
          </a:bodyPr>
          <a:lstStyle>
            <a:lvl1pPr marL="0" indent="0">
              <a:buNone/>
              <a:defRPr sz="220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16" name="Text Placeholder 7">
            <a:extLst>
              <a:ext uri="{FF2B5EF4-FFF2-40B4-BE49-F238E27FC236}">
                <a16:creationId xmlns:a16="http://schemas.microsoft.com/office/drawing/2014/main" id="{267078C8-F910-8FC3-7286-ADF1FB40862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066800" y="3886200"/>
            <a:ext cx="2917371" cy="2057400"/>
          </a:xfrm>
        </p:spPr>
        <p:txBody>
          <a:bodyPr anchor="t">
            <a:noAutofit/>
          </a:bodyPr>
          <a:lstStyle>
            <a:lvl1pPr marL="0" indent="0">
              <a:buNone/>
              <a:defRPr sz="16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2A8B99F6-09B0-9487-3A2A-0062188384B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675414" y="3886200"/>
            <a:ext cx="2917371" cy="2057400"/>
          </a:xfrm>
        </p:spPr>
        <p:txBody>
          <a:bodyPr anchor="t">
            <a:noAutofit/>
          </a:bodyPr>
          <a:lstStyle>
            <a:lvl1pPr marL="0" indent="0">
              <a:buNone/>
              <a:defRPr sz="16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39F175D2-EEFE-E4BF-0E57-03025B8F8D64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7696200" y="1"/>
            <a:ext cx="4495800" cy="6858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Text Placeholder 12">
            <a:extLst>
              <a:ext uri="{FF2B5EF4-FFF2-40B4-BE49-F238E27FC236}">
                <a16:creationId xmlns:a16="http://schemas.microsoft.com/office/drawing/2014/main" id="{273C4E42-511B-EB94-CA0A-051B1A4A918D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95300" y="6573838"/>
            <a:ext cx="2870200" cy="284162"/>
          </a:xfrm>
        </p:spPr>
        <p:txBody>
          <a:bodyPr>
            <a:noAutofit/>
          </a:bodyPr>
          <a:lstStyle>
            <a:lvl1pPr marL="0" indent="0" algn="l"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453899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40">
          <p15:clr>
            <a:srgbClr val="FBAE40"/>
          </p15:clr>
        </p15:guide>
        <p15:guide id="2" pos="576">
          <p15:clr>
            <a:srgbClr val="FBAE40"/>
          </p15:clr>
        </p15:guide>
        <p15:guide id="3" orient="horz" pos="3744">
          <p15:clr>
            <a:srgbClr val="FBAE40"/>
          </p15:clr>
        </p15:guide>
        <p15:guide id="7" orient="horz" pos="360">
          <p15:clr>
            <a:srgbClr val="FBAE40"/>
          </p15:clr>
        </p15:guide>
        <p15:guide id="8" pos="1032">
          <p15:clr>
            <a:srgbClr val="FBAE40"/>
          </p15:clr>
        </p15:guide>
        <p15:guide id="9" pos="4848">
          <p15:clr>
            <a:srgbClr val="FBAE40"/>
          </p15:clr>
        </p15:guide>
        <p15:guide id="11" pos="7152">
          <p15:clr>
            <a:srgbClr val="FBAE40"/>
          </p15:clr>
        </p15:guide>
        <p15:guide id="12" pos="672">
          <p15:clr>
            <a:srgbClr val="FBAE40"/>
          </p15:clr>
        </p15:guide>
        <p15:guide id="13" pos="7056">
          <p15:clr>
            <a:srgbClr val="FBAE40"/>
          </p15:clr>
        </p15:guide>
        <p15:guide id="14" orient="horz" pos="2448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E70AFB9-F87E-11AC-2B32-B5178FE34E78}"/>
              </a:ext>
            </a:extLst>
          </p:cNvPr>
          <p:cNvSpPr/>
          <p:nvPr userDrawn="1"/>
        </p:nvSpPr>
        <p:spPr>
          <a:xfrm>
            <a:off x="6096000" y="1"/>
            <a:ext cx="6096000" cy="6858000"/>
          </a:xfrm>
          <a:prstGeom prst="rect">
            <a:avLst/>
          </a:prstGeom>
          <a:solidFill>
            <a:srgbClr val="F1F4F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4C9E92B-FE67-1F3D-DCA0-195195A4A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796698"/>
            <a:ext cx="10439400" cy="1325563"/>
          </a:xfrm>
        </p:spPr>
        <p:txBody>
          <a:bodyPr anchor="t">
            <a:noAutofit/>
          </a:bodyPr>
          <a:lstStyle>
            <a:lvl1pPr>
              <a:defRPr sz="4800"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FB318F3-41C4-0F1C-1CBD-D5A32280E575}"/>
              </a:ext>
            </a:extLst>
          </p:cNvPr>
          <p:cNvCxnSpPr>
            <a:cxnSpLocks/>
          </p:cNvCxnSpPr>
          <p:nvPr userDrawn="1"/>
        </p:nvCxnSpPr>
        <p:spPr>
          <a:xfrm>
            <a:off x="11353800" y="566057"/>
            <a:ext cx="304800" cy="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C43CC35-4750-6912-E49F-E917DF9AB637}"/>
              </a:ext>
            </a:extLst>
          </p:cNvPr>
          <p:cNvCxnSpPr>
            <a:cxnSpLocks/>
          </p:cNvCxnSpPr>
          <p:nvPr userDrawn="1"/>
        </p:nvCxnSpPr>
        <p:spPr>
          <a:xfrm>
            <a:off x="11353800" y="653143"/>
            <a:ext cx="304800" cy="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06E8DC-A0CF-0798-ADF8-761E7E68BAC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71442" y="2689276"/>
            <a:ext cx="2917371" cy="743178"/>
          </a:xfrm>
        </p:spPr>
        <p:txBody>
          <a:bodyPr anchor="b">
            <a:noAutofit/>
          </a:bodyPr>
          <a:lstStyle>
            <a:lvl1pPr marL="0" indent="0">
              <a:buNone/>
              <a:defRPr sz="220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FCFA915D-63BE-A1E7-E7C6-A8B7F841C27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675414" y="2685822"/>
            <a:ext cx="2917371" cy="743178"/>
          </a:xfrm>
        </p:spPr>
        <p:txBody>
          <a:bodyPr anchor="b">
            <a:noAutofit/>
          </a:bodyPr>
          <a:lstStyle>
            <a:lvl1pPr marL="0" indent="0">
              <a:buNone/>
              <a:defRPr sz="220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15" name="Text Placeholder 7">
            <a:extLst>
              <a:ext uri="{FF2B5EF4-FFF2-40B4-BE49-F238E27FC236}">
                <a16:creationId xmlns:a16="http://schemas.microsoft.com/office/drawing/2014/main" id="{2D2F8532-EAC1-4C87-C49E-5B099E83972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284028" y="2685822"/>
            <a:ext cx="2917371" cy="743178"/>
          </a:xfrm>
        </p:spPr>
        <p:txBody>
          <a:bodyPr anchor="b">
            <a:noAutofit/>
          </a:bodyPr>
          <a:lstStyle>
            <a:lvl1pPr marL="0" indent="0">
              <a:buNone/>
              <a:defRPr sz="220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16" name="Text Placeholder 7">
            <a:extLst>
              <a:ext uri="{FF2B5EF4-FFF2-40B4-BE49-F238E27FC236}">
                <a16:creationId xmlns:a16="http://schemas.microsoft.com/office/drawing/2014/main" id="{267078C8-F910-8FC3-7286-ADF1FB40862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066800" y="3886200"/>
            <a:ext cx="2917371" cy="2057400"/>
          </a:xfrm>
        </p:spPr>
        <p:txBody>
          <a:bodyPr anchor="t">
            <a:noAutofit/>
          </a:bodyPr>
          <a:lstStyle>
            <a:lvl1pPr marL="0" indent="0">
              <a:buNone/>
              <a:defRPr sz="16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2A8B99F6-09B0-9487-3A2A-0062188384B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675414" y="3886200"/>
            <a:ext cx="2917371" cy="2057400"/>
          </a:xfrm>
        </p:spPr>
        <p:txBody>
          <a:bodyPr anchor="t">
            <a:noAutofit/>
          </a:bodyPr>
          <a:lstStyle>
            <a:lvl1pPr marL="0" indent="0">
              <a:buNone/>
              <a:defRPr sz="16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18" name="Text Placeholder 7">
            <a:extLst>
              <a:ext uri="{FF2B5EF4-FFF2-40B4-BE49-F238E27FC236}">
                <a16:creationId xmlns:a16="http://schemas.microsoft.com/office/drawing/2014/main" id="{E2F86FE2-AC0C-C76C-B2BD-9A02FA2E020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284027" y="3886200"/>
            <a:ext cx="2917371" cy="2057400"/>
          </a:xfrm>
        </p:spPr>
        <p:txBody>
          <a:bodyPr anchor="t">
            <a:noAutofit/>
          </a:bodyPr>
          <a:lstStyle>
            <a:lvl1pPr marL="0" indent="0">
              <a:buNone/>
              <a:defRPr sz="16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</p:spTree>
    <p:extLst>
      <p:ext uri="{BB962C8B-B14F-4D97-AF65-F5344CB8AC3E}">
        <p14:creationId xmlns:p14="http://schemas.microsoft.com/office/powerpoint/2010/main" val="9193522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40">
          <p15:clr>
            <a:srgbClr val="FBAE40"/>
          </p15:clr>
        </p15:guide>
        <p15:guide id="2" pos="576">
          <p15:clr>
            <a:srgbClr val="FBAE40"/>
          </p15:clr>
        </p15:guide>
        <p15:guide id="3" orient="horz" pos="3744">
          <p15:clr>
            <a:srgbClr val="FBAE40"/>
          </p15:clr>
        </p15:guide>
        <p15:guide id="4" pos="6864">
          <p15:clr>
            <a:srgbClr val="FBAE40"/>
          </p15:clr>
        </p15:guide>
        <p15:guide id="5" pos="4560">
          <p15:clr>
            <a:srgbClr val="FBAE40"/>
          </p15:clr>
        </p15:guide>
        <p15:guide id="6" orient="horz" pos="1512">
          <p15:clr>
            <a:srgbClr val="FBAE40"/>
          </p15:clr>
        </p15:guide>
        <p15:guide id="7" orient="horz" pos="360">
          <p15:clr>
            <a:srgbClr val="FBAE40"/>
          </p15:clr>
        </p15:guide>
        <p15:guide id="8" pos="1032">
          <p15:clr>
            <a:srgbClr val="FBAE40"/>
          </p15:clr>
        </p15:guide>
        <p15:guide id="9" pos="3720">
          <p15:clr>
            <a:srgbClr val="FBAE40"/>
          </p15:clr>
        </p15:guide>
        <p15:guide id="10" pos="6360">
          <p15:clr>
            <a:srgbClr val="FBAE40"/>
          </p15:clr>
        </p15:guide>
        <p15:guide id="11" pos="7152">
          <p15:clr>
            <a:srgbClr val="FBAE40"/>
          </p15:clr>
        </p15:guide>
        <p15:guide id="12" pos="672">
          <p15:clr>
            <a:srgbClr val="FBAE40"/>
          </p15:clr>
        </p15:guide>
        <p15:guide id="13" pos="7056">
          <p15:clr>
            <a:srgbClr val="FBAE40"/>
          </p15:clr>
        </p15:guide>
        <p15:guide id="14" orient="horz" pos="2448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D414779-4CEE-EEAD-8A66-EE043E90B44F}"/>
              </a:ext>
            </a:extLst>
          </p:cNvPr>
          <p:cNvSpPr/>
          <p:nvPr userDrawn="1"/>
        </p:nvSpPr>
        <p:spPr>
          <a:xfrm>
            <a:off x="1611313" y="3215390"/>
            <a:ext cx="2638398" cy="364261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4C9E92B-FE67-1F3D-DCA0-195195A4A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796698"/>
            <a:ext cx="10439400" cy="1325563"/>
          </a:xfrm>
        </p:spPr>
        <p:txBody>
          <a:bodyPr anchor="t">
            <a:noAutofit/>
          </a:bodyPr>
          <a:lstStyle>
            <a:lvl1pPr>
              <a:defRPr sz="4800"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FB318F3-41C4-0F1C-1CBD-D5A32280E575}"/>
              </a:ext>
            </a:extLst>
          </p:cNvPr>
          <p:cNvCxnSpPr>
            <a:cxnSpLocks/>
          </p:cNvCxnSpPr>
          <p:nvPr userDrawn="1"/>
        </p:nvCxnSpPr>
        <p:spPr>
          <a:xfrm>
            <a:off x="11353800" y="566057"/>
            <a:ext cx="304800" cy="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C43CC35-4750-6912-E49F-E917DF9AB637}"/>
              </a:ext>
            </a:extLst>
          </p:cNvPr>
          <p:cNvCxnSpPr>
            <a:cxnSpLocks/>
          </p:cNvCxnSpPr>
          <p:nvPr userDrawn="1"/>
        </p:nvCxnSpPr>
        <p:spPr>
          <a:xfrm>
            <a:off x="11353800" y="653143"/>
            <a:ext cx="304800" cy="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06E8DC-A0CF-0798-ADF8-761E7E68BAC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675414" y="2685822"/>
            <a:ext cx="2917371" cy="743178"/>
          </a:xfrm>
        </p:spPr>
        <p:txBody>
          <a:bodyPr anchor="b">
            <a:noAutofit/>
          </a:bodyPr>
          <a:lstStyle>
            <a:lvl1pPr marL="0" indent="0">
              <a:buNone/>
              <a:defRPr sz="220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15" name="Text Placeholder 7">
            <a:extLst>
              <a:ext uri="{FF2B5EF4-FFF2-40B4-BE49-F238E27FC236}">
                <a16:creationId xmlns:a16="http://schemas.microsoft.com/office/drawing/2014/main" id="{2D2F8532-EAC1-4C87-C49E-5B099E83972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284028" y="2685822"/>
            <a:ext cx="2917371" cy="743178"/>
          </a:xfrm>
        </p:spPr>
        <p:txBody>
          <a:bodyPr anchor="b">
            <a:noAutofit/>
          </a:bodyPr>
          <a:lstStyle>
            <a:lvl1pPr marL="0" indent="0">
              <a:buNone/>
              <a:defRPr sz="220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2A8B99F6-09B0-9487-3A2A-0062188384B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675414" y="3886200"/>
            <a:ext cx="2917371" cy="2057400"/>
          </a:xfrm>
        </p:spPr>
        <p:txBody>
          <a:bodyPr anchor="t">
            <a:noAutofit/>
          </a:bodyPr>
          <a:lstStyle>
            <a:lvl1pPr marL="0" indent="0">
              <a:buNone/>
              <a:defRPr sz="16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18" name="Text Placeholder 7">
            <a:extLst>
              <a:ext uri="{FF2B5EF4-FFF2-40B4-BE49-F238E27FC236}">
                <a16:creationId xmlns:a16="http://schemas.microsoft.com/office/drawing/2014/main" id="{E2F86FE2-AC0C-C76C-B2BD-9A02FA2E020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284027" y="3886200"/>
            <a:ext cx="2917371" cy="2057400"/>
          </a:xfrm>
        </p:spPr>
        <p:txBody>
          <a:bodyPr anchor="t">
            <a:noAutofit/>
          </a:bodyPr>
          <a:lstStyle>
            <a:lvl1pPr marL="0" indent="0">
              <a:buNone/>
              <a:defRPr sz="16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34235A04-C2C9-A7DC-3FE5-1E7D27C0E13D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14400" y="2627313"/>
            <a:ext cx="2525713" cy="3316287"/>
          </a:xfrm>
        </p:spPr>
        <p:txBody>
          <a:bodyPr/>
          <a:lstStyle/>
          <a:p>
            <a:endParaRPr lang="en-US"/>
          </a:p>
        </p:txBody>
      </p:sp>
      <p:sp>
        <p:nvSpPr>
          <p:cNvPr id="3" name="Text Placeholder 12">
            <a:extLst>
              <a:ext uri="{FF2B5EF4-FFF2-40B4-BE49-F238E27FC236}">
                <a16:creationId xmlns:a16="http://schemas.microsoft.com/office/drawing/2014/main" id="{7104C814-4179-5378-738C-F0AEB2D153F3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902700" y="6573838"/>
            <a:ext cx="2870200" cy="284162"/>
          </a:xfrm>
        </p:spPr>
        <p:txBody>
          <a:bodyPr>
            <a:noAutofit/>
          </a:bodyPr>
          <a:lstStyle>
            <a:lvl1pPr marL="0" indent="0" algn="r"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04326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40">
          <p15:clr>
            <a:srgbClr val="FBAE40"/>
          </p15:clr>
        </p15:guide>
        <p15:guide id="2" pos="576">
          <p15:clr>
            <a:srgbClr val="FBAE40"/>
          </p15:clr>
        </p15:guide>
        <p15:guide id="3" orient="horz" pos="3744">
          <p15:clr>
            <a:srgbClr val="FBAE40"/>
          </p15:clr>
        </p15:guide>
        <p15:guide id="4" pos="6864">
          <p15:clr>
            <a:srgbClr val="FBAE40"/>
          </p15:clr>
        </p15:guide>
        <p15:guide id="5" pos="4560">
          <p15:clr>
            <a:srgbClr val="FBAE40"/>
          </p15:clr>
        </p15:guide>
        <p15:guide id="6" orient="horz" pos="1655">
          <p15:clr>
            <a:srgbClr val="FBAE40"/>
          </p15:clr>
        </p15:guide>
        <p15:guide id="7" orient="horz" pos="360">
          <p15:clr>
            <a:srgbClr val="FBAE40"/>
          </p15:clr>
        </p15:guide>
        <p15:guide id="8" pos="1015">
          <p15:clr>
            <a:srgbClr val="FBAE40"/>
          </p15:clr>
        </p15:guide>
        <p15:guide id="9" pos="2167">
          <p15:clr>
            <a:srgbClr val="FBAE40"/>
          </p15:clr>
        </p15:guide>
        <p15:guide id="10" pos="6360">
          <p15:clr>
            <a:srgbClr val="FBAE40"/>
          </p15:clr>
        </p15:guide>
        <p15:guide id="11" pos="7152">
          <p15:clr>
            <a:srgbClr val="FBAE40"/>
          </p15:clr>
        </p15:guide>
        <p15:guide id="12" pos="672">
          <p15:clr>
            <a:srgbClr val="FBAE40"/>
          </p15:clr>
        </p15:guide>
        <p15:guide id="13" pos="7056">
          <p15:clr>
            <a:srgbClr val="FBAE40"/>
          </p15:clr>
        </p15:guide>
        <p15:guide id="14" orient="horz" pos="2448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FB883CC-094E-7039-9807-58F11002611B}"/>
              </a:ext>
            </a:extLst>
          </p:cNvPr>
          <p:cNvSpPr/>
          <p:nvPr userDrawn="1"/>
        </p:nvSpPr>
        <p:spPr>
          <a:xfrm>
            <a:off x="0" y="0"/>
            <a:ext cx="535898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4C9E92B-FE67-1F3D-DCA0-195195A4A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796698"/>
            <a:ext cx="10439400" cy="1325563"/>
          </a:xfrm>
        </p:spPr>
        <p:txBody>
          <a:bodyPr anchor="t">
            <a:noAutofit/>
          </a:bodyPr>
          <a:lstStyle>
            <a:lvl1pPr>
              <a:defRPr sz="4800"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FB318F3-41C4-0F1C-1CBD-D5A32280E575}"/>
              </a:ext>
            </a:extLst>
          </p:cNvPr>
          <p:cNvCxnSpPr>
            <a:cxnSpLocks/>
          </p:cNvCxnSpPr>
          <p:nvPr userDrawn="1"/>
        </p:nvCxnSpPr>
        <p:spPr>
          <a:xfrm>
            <a:off x="11353800" y="566057"/>
            <a:ext cx="304800" cy="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C43CC35-4750-6912-E49F-E917DF9AB637}"/>
              </a:ext>
            </a:extLst>
          </p:cNvPr>
          <p:cNvCxnSpPr>
            <a:cxnSpLocks/>
          </p:cNvCxnSpPr>
          <p:nvPr userDrawn="1"/>
        </p:nvCxnSpPr>
        <p:spPr>
          <a:xfrm>
            <a:off x="11353800" y="653143"/>
            <a:ext cx="304800" cy="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FCFA915D-63BE-A1E7-E7C6-A8B7F841C27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66800" y="2674936"/>
            <a:ext cx="2917371" cy="743178"/>
          </a:xfrm>
        </p:spPr>
        <p:txBody>
          <a:bodyPr anchor="b">
            <a:noAutofit/>
          </a:bodyPr>
          <a:lstStyle>
            <a:lvl1pPr marL="0" indent="0">
              <a:buNone/>
              <a:defRPr sz="220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15" name="Text Placeholder 7">
            <a:extLst>
              <a:ext uri="{FF2B5EF4-FFF2-40B4-BE49-F238E27FC236}">
                <a16:creationId xmlns:a16="http://schemas.microsoft.com/office/drawing/2014/main" id="{2D2F8532-EAC1-4C87-C49E-5B099E83972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284028" y="2685822"/>
            <a:ext cx="2917371" cy="743178"/>
          </a:xfrm>
        </p:spPr>
        <p:txBody>
          <a:bodyPr anchor="b">
            <a:noAutofit/>
          </a:bodyPr>
          <a:lstStyle>
            <a:lvl1pPr marL="0" indent="0">
              <a:buNone/>
              <a:defRPr sz="220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16" name="Text Placeholder 7">
            <a:extLst>
              <a:ext uri="{FF2B5EF4-FFF2-40B4-BE49-F238E27FC236}">
                <a16:creationId xmlns:a16="http://schemas.microsoft.com/office/drawing/2014/main" id="{267078C8-F910-8FC3-7286-ADF1FB40862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066800" y="3886200"/>
            <a:ext cx="2917371" cy="2057400"/>
          </a:xfrm>
        </p:spPr>
        <p:txBody>
          <a:bodyPr anchor="t">
            <a:noAutofit/>
          </a:bodyPr>
          <a:lstStyle>
            <a:lvl1pPr marL="0" indent="0">
              <a:buNone/>
              <a:defRPr sz="16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18" name="Text Placeholder 7">
            <a:extLst>
              <a:ext uri="{FF2B5EF4-FFF2-40B4-BE49-F238E27FC236}">
                <a16:creationId xmlns:a16="http://schemas.microsoft.com/office/drawing/2014/main" id="{E2F86FE2-AC0C-C76C-B2BD-9A02FA2E020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284027" y="3886200"/>
            <a:ext cx="2917371" cy="2057400"/>
          </a:xfrm>
        </p:spPr>
        <p:txBody>
          <a:bodyPr anchor="t">
            <a:noAutofit/>
          </a:bodyPr>
          <a:lstStyle>
            <a:lvl1pPr marL="0" indent="0">
              <a:buNone/>
              <a:defRPr sz="16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8FDDBBAD-B928-4819-64F5-80A5AECD71CB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381500" y="2171699"/>
            <a:ext cx="2971800" cy="4549775"/>
          </a:xfrm>
        </p:spPr>
        <p:txBody>
          <a:bodyPr/>
          <a:lstStyle/>
          <a:p>
            <a:endParaRPr lang="en-US"/>
          </a:p>
        </p:txBody>
      </p:sp>
      <p:sp>
        <p:nvSpPr>
          <p:cNvPr id="3" name="Text Placeholder 12">
            <a:extLst>
              <a:ext uri="{FF2B5EF4-FFF2-40B4-BE49-F238E27FC236}">
                <a16:creationId xmlns:a16="http://schemas.microsoft.com/office/drawing/2014/main" id="{8B3586BE-78C6-E426-9F3C-F59381E5CD88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902700" y="6573838"/>
            <a:ext cx="2870200" cy="284162"/>
          </a:xfrm>
        </p:spPr>
        <p:txBody>
          <a:bodyPr>
            <a:noAutofit/>
          </a:bodyPr>
          <a:lstStyle>
            <a:lvl1pPr marL="0" indent="0" algn="r"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640818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40">
          <p15:clr>
            <a:srgbClr val="FBAE40"/>
          </p15:clr>
        </p15:guide>
        <p15:guide id="2" pos="576">
          <p15:clr>
            <a:srgbClr val="FBAE40"/>
          </p15:clr>
        </p15:guide>
        <p15:guide id="3" orient="horz" pos="3744">
          <p15:clr>
            <a:srgbClr val="FBAE40"/>
          </p15:clr>
        </p15:guide>
        <p15:guide id="5" pos="4632">
          <p15:clr>
            <a:srgbClr val="FBAE40"/>
          </p15:clr>
        </p15:guide>
        <p15:guide id="6" orient="horz" pos="1368">
          <p15:clr>
            <a:srgbClr val="FBAE40"/>
          </p15:clr>
        </p15:guide>
        <p15:guide id="7" orient="horz" pos="360">
          <p15:clr>
            <a:srgbClr val="FBAE40"/>
          </p15:clr>
        </p15:guide>
        <p15:guide id="9" pos="2760">
          <p15:clr>
            <a:srgbClr val="FBAE40"/>
          </p15:clr>
        </p15:guide>
        <p15:guide id="11" pos="7159">
          <p15:clr>
            <a:srgbClr val="FBAE40"/>
          </p15:clr>
        </p15:guide>
        <p15:guide id="12" pos="672">
          <p15:clr>
            <a:srgbClr val="FBAE40"/>
          </p15:clr>
        </p15:guide>
        <p15:guide id="14" orient="horz" pos="2448">
          <p15:clr>
            <a:srgbClr val="FBAE40"/>
          </p15:clr>
        </p15:guide>
        <p15:guide id="15" pos="7056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5949CF9-AE80-D4A2-E0FC-126A4E8ECBCB}"/>
              </a:ext>
            </a:extLst>
          </p:cNvPr>
          <p:cNvSpPr/>
          <p:nvPr userDrawn="1"/>
        </p:nvSpPr>
        <p:spPr>
          <a:xfrm>
            <a:off x="6096000" y="1"/>
            <a:ext cx="6096000" cy="6858000"/>
          </a:xfrm>
          <a:prstGeom prst="rect">
            <a:avLst/>
          </a:prstGeom>
          <a:solidFill>
            <a:srgbClr val="F1F4F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4C9E92B-FE67-1F3D-DCA0-195195A4A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2546" y="4618037"/>
            <a:ext cx="9314540" cy="1325563"/>
          </a:xfrm>
        </p:spPr>
        <p:txBody>
          <a:bodyPr anchor="b">
            <a:noAutofit/>
          </a:bodyPr>
          <a:lstStyle>
            <a:lvl1pPr algn="r">
              <a:defRPr sz="4800"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FB318F3-41C4-0F1C-1CBD-D5A32280E575}"/>
              </a:ext>
            </a:extLst>
          </p:cNvPr>
          <p:cNvCxnSpPr>
            <a:cxnSpLocks/>
          </p:cNvCxnSpPr>
          <p:nvPr userDrawn="1"/>
        </p:nvCxnSpPr>
        <p:spPr>
          <a:xfrm>
            <a:off x="11353800" y="566057"/>
            <a:ext cx="304800" cy="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C43CC35-4750-6912-E49F-E917DF9AB637}"/>
              </a:ext>
            </a:extLst>
          </p:cNvPr>
          <p:cNvCxnSpPr>
            <a:cxnSpLocks/>
          </p:cNvCxnSpPr>
          <p:nvPr userDrawn="1"/>
        </p:nvCxnSpPr>
        <p:spPr>
          <a:xfrm>
            <a:off x="11353800" y="653143"/>
            <a:ext cx="304800" cy="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06E8DC-A0CF-0798-ADF8-761E7E68BAC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66797" y="914400"/>
            <a:ext cx="2917371" cy="743178"/>
          </a:xfrm>
        </p:spPr>
        <p:txBody>
          <a:bodyPr anchor="b">
            <a:noAutofit/>
          </a:bodyPr>
          <a:lstStyle>
            <a:lvl1pPr marL="0" indent="0">
              <a:buNone/>
              <a:defRPr sz="220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FCFA915D-63BE-A1E7-E7C6-A8B7F841C27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675413" y="914400"/>
            <a:ext cx="2917371" cy="743178"/>
          </a:xfrm>
        </p:spPr>
        <p:txBody>
          <a:bodyPr anchor="b">
            <a:noAutofit/>
          </a:bodyPr>
          <a:lstStyle>
            <a:lvl1pPr marL="0" indent="0">
              <a:buNone/>
              <a:defRPr sz="220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15" name="Text Placeholder 7">
            <a:extLst>
              <a:ext uri="{FF2B5EF4-FFF2-40B4-BE49-F238E27FC236}">
                <a16:creationId xmlns:a16="http://schemas.microsoft.com/office/drawing/2014/main" id="{2D2F8532-EAC1-4C87-C49E-5B099E83972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284029" y="914400"/>
            <a:ext cx="2917371" cy="743178"/>
          </a:xfrm>
        </p:spPr>
        <p:txBody>
          <a:bodyPr anchor="b">
            <a:noAutofit/>
          </a:bodyPr>
          <a:lstStyle>
            <a:lvl1pPr marL="0" indent="0">
              <a:buNone/>
              <a:defRPr sz="220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16" name="Text Placeholder 7">
            <a:extLst>
              <a:ext uri="{FF2B5EF4-FFF2-40B4-BE49-F238E27FC236}">
                <a16:creationId xmlns:a16="http://schemas.microsoft.com/office/drawing/2014/main" id="{267078C8-F910-8FC3-7286-ADF1FB40862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066800" y="2098221"/>
            <a:ext cx="2917371" cy="2057400"/>
          </a:xfrm>
        </p:spPr>
        <p:txBody>
          <a:bodyPr anchor="t">
            <a:noAutofit/>
          </a:bodyPr>
          <a:lstStyle>
            <a:lvl1pPr marL="0" indent="0">
              <a:buNone/>
              <a:defRPr sz="16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2A8B99F6-09B0-9487-3A2A-0062188384B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675414" y="2098221"/>
            <a:ext cx="2917371" cy="2057400"/>
          </a:xfrm>
        </p:spPr>
        <p:txBody>
          <a:bodyPr anchor="t">
            <a:noAutofit/>
          </a:bodyPr>
          <a:lstStyle>
            <a:lvl1pPr marL="0" indent="0">
              <a:buNone/>
              <a:defRPr sz="16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18" name="Text Placeholder 7">
            <a:extLst>
              <a:ext uri="{FF2B5EF4-FFF2-40B4-BE49-F238E27FC236}">
                <a16:creationId xmlns:a16="http://schemas.microsoft.com/office/drawing/2014/main" id="{E2F86FE2-AC0C-C76C-B2BD-9A02FA2E020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284027" y="2098221"/>
            <a:ext cx="2917371" cy="2057400"/>
          </a:xfrm>
        </p:spPr>
        <p:txBody>
          <a:bodyPr anchor="t">
            <a:noAutofit/>
          </a:bodyPr>
          <a:lstStyle>
            <a:lvl1pPr marL="0" indent="0">
              <a:buNone/>
              <a:defRPr sz="16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</p:spTree>
    <p:extLst>
      <p:ext uri="{BB962C8B-B14F-4D97-AF65-F5344CB8AC3E}">
        <p14:creationId xmlns:p14="http://schemas.microsoft.com/office/powerpoint/2010/main" val="24619919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40">
          <p15:clr>
            <a:srgbClr val="FBAE40"/>
          </p15:clr>
        </p15:guide>
        <p15:guide id="2" pos="576">
          <p15:clr>
            <a:srgbClr val="FBAE40"/>
          </p15:clr>
        </p15:guide>
        <p15:guide id="3" orient="horz" pos="3744">
          <p15:clr>
            <a:srgbClr val="FBAE40"/>
          </p15:clr>
        </p15:guide>
        <p15:guide id="5" pos="4560">
          <p15:clr>
            <a:srgbClr val="FBAE40"/>
          </p15:clr>
        </p15:guide>
        <p15:guide id="7" orient="horz" pos="360">
          <p15:clr>
            <a:srgbClr val="FBAE40"/>
          </p15:clr>
        </p15:guide>
        <p15:guide id="11" pos="7152">
          <p15:clr>
            <a:srgbClr val="FBAE40"/>
          </p15:clr>
        </p15:guide>
        <p15:guide id="12" pos="672">
          <p15:clr>
            <a:srgbClr val="FBAE40"/>
          </p15:clr>
        </p15:guide>
        <p15:guide id="13" pos="7056">
          <p15:clr>
            <a:srgbClr val="FBAE40"/>
          </p15:clr>
        </p15:guide>
        <p15:guide id="14" orient="horz" pos="2448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A10665-24CC-4C4A-866F-4AC42CC82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1EAE047-95BC-1188-D58D-65A9F9FF14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A50EF2A-B00B-0D4A-EC19-E0F2599600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2DDDC-BE38-2A4C-96FE-B98BE539724A}" type="datetimeFigureOut">
              <a:rPr lang="de-DE" smtClean="0"/>
              <a:t>05.05.24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8F28804-8937-C1A8-0823-10C8C0152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47A2522-1D3F-8E0A-179E-129829451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C9374-E7AA-7B43-A332-7C0732C49E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95642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9E92B-FE67-1F3D-DCA0-195195A4A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796698"/>
            <a:ext cx="6678385" cy="1325563"/>
          </a:xfrm>
        </p:spPr>
        <p:txBody>
          <a:bodyPr anchor="t">
            <a:noAutofit/>
          </a:bodyPr>
          <a:lstStyle>
            <a:lvl1pPr>
              <a:defRPr sz="4800"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FB318F3-41C4-0F1C-1CBD-D5A32280E575}"/>
              </a:ext>
            </a:extLst>
          </p:cNvPr>
          <p:cNvCxnSpPr>
            <a:cxnSpLocks/>
          </p:cNvCxnSpPr>
          <p:nvPr userDrawn="1"/>
        </p:nvCxnSpPr>
        <p:spPr>
          <a:xfrm>
            <a:off x="609600" y="584664"/>
            <a:ext cx="304800" cy="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C43CC35-4750-6912-E49F-E917DF9AB637}"/>
              </a:ext>
            </a:extLst>
          </p:cNvPr>
          <p:cNvCxnSpPr>
            <a:cxnSpLocks/>
          </p:cNvCxnSpPr>
          <p:nvPr userDrawn="1"/>
        </p:nvCxnSpPr>
        <p:spPr>
          <a:xfrm>
            <a:off x="609600" y="671750"/>
            <a:ext cx="304800" cy="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06E8DC-A0CF-0798-ADF8-761E7E68BAC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66799" y="2674936"/>
            <a:ext cx="5029201" cy="743178"/>
          </a:xfrm>
        </p:spPr>
        <p:txBody>
          <a:bodyPr anchor="b">
            <a:noAutofit/>
          </a:bodyPr>
          <a:lstStyle>
            <a:lvl1pPr marL="0" indent="0">
              <a:buNone/>
              <a:defRPr sz="220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16" name="Text Placeholder 7">
            <a:extLst>
              <a:ext uri="{FF2B5EF4-FFF2-40B4-BE49-F238E27FC236}">
                <a16:creationId xmlns:a16="http://schemas.microsoft.com/office/drawing/2014/main" id="{267078C8-F910-8FC3-7286-ADF1FB40862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066800" y="3886200"/>
            <a:ext cx="5029200" cy="2057400"/>
          </a:xfrm>
        </p:spPr>
        <p:txBody>
          <a:bodyPr anchor="t">
            <a:noAutofit/>
          </a:bodyPr>
          <a:lstStyle>
            <a:lvl1pPr marL="0" indent="0">
              <a:buNone/>
              <a:defRPr sz="16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39F175D2-EEFE-E4BF-0E57-03025B8F8D64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7696200" y="1"/>
            <a:ext cx="4495800" cy="6858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Text Placeholder 12">
            <a:extLst>
              <a:ext uri="{FF2B5EF4-FFF2-40B4-BE49-F238E27FC236}">
                <a16:creationId xmlns:a16="http://schemas.microsoft.com/office/drawing/2014/main" id="{273C4E42-511B-EB94-CA0A-051B1A4A918D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95300" y="6573838"/>
            <a:ext cx="2870200" cy="284162"/>
          </a:xfrm>
        </p:spPr>
        <p:txBody>
          <a:bodyPr>
            <a:noAutofit/>
          </a:bodyPr>
          <a:lstStyle>
            <a:lvl1pPr marL="0" indent="0" algn="l"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110482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40">
          <p15:clr>
            <a:srgbClr val="FBAE40"/>
          </p15:clr>
        </p15:guide>
        <p15:guide id="2" pos="576">
          <p15:clr>
            <a:srgbClr val="FBAE40"/>
          </p15:clr>
        </p15:guide>
        <p15:guide id="3" orient="horz" pos="3744">
          <p15:clr>
            <a:srgbClr val="FBAE40"/>
          </p15:clr>
        </p15:guide>
        <p15:guide id="7" orient="horz" pos="360">
          <p15:clr>
            <a:srgbClr val="FBAE40"/>
          </p15:clr>
        </p15:guide>
        <p15:guide id="8" pos="1032">
          <p15:clr>
            <a:srgbClr val="FBAE40"/>
          </p15:clr>
        </p15:guide>
        <p15:guide id="9" pos="4848">
          <p15:clr>
            <a:srgbClr val="FBAE40"/>
          </p15:clr>
        </p15:guide>
        <p15:guide id="11" pos="7152">
          <p15:clr>
            <a:srgbClr val="FBAE40"/>
          </p15:clr>
        </p15:guide>
        <p15:guide id="12" pos="672">
          <p15:clr>
            <a:srgbClr val="FBAE40"/>
          </p15:clr>
        </p15:guide>
        <p15:guide id="13" pos="7056">
          <p15:clr>
            <a:srgbClr val="FBAE40"/>
          </p15:clr>
        </p15:guide>
        <p15:guide id="14" orient="horz" pos="2448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D960C-86A7-6728-9263-973B76A8F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126591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200299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AF68666B-80B7-5FA5-FC9F-2F928A26B010}"/>
              </a:ext>
            </a:extLst>
          </p:cNvPr>
          <p:cNvSpPr/>
          <p:nvPr userDrawn="1"/>
        </p:nvSpPr>
        <p:spPr>
          <a:xfrm>
            <a:off x="6096000" y="0"/>
            <a:ext cx="3657600" cy="685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4C9E92B-FE67-1F3D-DCA0-195195A4A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404343"/>
            <a:ext cx="5181600" cy="1325563"/>
          </a:xfrm>
        </p:spPr>
        <p:txBody>
          <a:bodyPr>
            <a:noAutofit/>
          </a:bodyPr>
          <a:lstStyle>
            <a:lvl1pPr>
              <a:defRPr sz="4800"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BA87BAAC-9384-2363-2089-821720F16DD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239000" y="1485900"/>
            <a:ext cx="3657600" cy="4457700"/>
          </a:xfrm>
        </p:spPr>
        <p:txBody>
          <a:bodyPr/>
          <a:lstStyle/>
          <a:p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CA0C2D1-06AD-3620-044D-2EAE71AC87AC}"/>
              </a:ext>
            </a:extLst>
          </p:cNvPr>
          <p:cNvCxnSpPr/>
          <p:nvPr userDrawn="1"/>
        </p:nvCxnSpPr>
        <p:spPr>
          <a:xfrm>
            <a:off x="1638300" y="571500"/>
            <a:ext cx="4267200" cy="0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0C99D5D-5452-4897-02A9-A1B32F0BE968}"/>
              </a:ext>
            </a:extLst>
          </p:cNvPr>
          <p:cNvCxnSpPr/>
          <p:nvPr userDrawn="1"/>
        </p:nvCxnSpPr>
        <p:spPr>
          <a:xfrm>
            <a:off x="10096500" y="571500"/>
            <a:ext cx="1259359" cy="0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FB318F3-41C4-0F1C-1CBD-D5A32280E575}"/>
              </a:ext>
            </a:extLst>
          </p:cNvPr>
          <p:cNvCxnSpPr>
            <a:cxnSpLocks/>
          </p:cNvCxnSpPr>
          <p:nvPr userDrawn="1"/>
        </p:nvCxnSpPr>
        <p:spPr>
          <a:xfrm>
            <a:off x="914400" y="571500"/>
            <a:ext cx="304800" cy="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C43CC35-4750-6912-E49F-E917DF9AB637}"/>
              </a:ext>
            </a:extLst>
          </p:cNvPr>
          <p:cNvCxnSpPr>
            <a:cxnSpLocks/>
          </p:cNvCxnSpPr>
          <p:nvPr userDrawn="1"/>
        </p:nvCxnSpPr>
        <p:spPr>
          <a:xfrm>
            <a:off x="914400" y="658586"/>
            <a:ext cx="304800" cy="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003331A5-D35A-E699-E3EA-6035EB0DCD1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66800" y="5185232"/>
            <a:ext cx="2971800" cy="365126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8" name="Text Placeholder 16">
            <a:extLst>
              <a:ext uri="{FF2B5EF4-FFF2-40B4-BE49-F238E27FC236}">
                <a16:creationId xmlns:a16="http://schemas.microsoft.com/office/drawing/2014/main" id="{442CA476-8654-0542-5C0B-4F439516AF3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66800" y="5588228"/>
            <a:ext cx="2971800" cy="365126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28242323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36">
          <p15:clr>
            <a:srgbClr val="FBAE40"/>
          </p15:clr>
        </p15:guide>
        <p15:guide id="2" pos="576">
          <p15:clr>
            <a:srgbClr val="FBAE40"/>
          </p15:clr>
        </p15:guide>
        <p15:guide id="3" orient="horz" pos="3744">
          <p15:clr>
            <a:srgbClr val="FBAE40"/>
          </p15:clr>
        </p15:guide>
        <p15:guide id="4" pos="6864">
          <p15:clr>
            <a:srgbClr val="FBAE40"/>
          </p15:clr>
        </p15:guide>
        <p15:guide id="5" pos="4560">
          <p15:clr>
            <a:srgbClr val="FBAE40"/>
          </p15:clr>
        </p15:guide>
        <p15:guide id="6" orient="horz" pos="1512">
          <p15:clr>
            <a:srgbClr val="FBAE40"/>
          </p15:clr>
        </p15:guide>
        <p15:guide id="7" orient="horz" pos="360">
          <p15:clr>
            <a:srgbClr val="FBAE40"/>
          </p15:clr>
        </p15:guide>
        <p15:guide id="8" pos="672">
          <p15:clr>
            <a:srgbClr val="FBAE40"/>
          </p15:clr>
        </p15:guide>
        <p15:guide id="9" pos="3720">
          <p15:clr>
            <a:srgbClr val="FBAE40"/>
          </p15:clr>
        </p15:guide>
        <p15:guide id="10" pos="6360">
          <p15:clr>
            <a:srgbClr val="FBAE40"/>
          </p15:clr>
        </p15:guide>
        <p15:guide id="11" pos="7152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425E9A-F62E-D424-81F9-B99DC07DC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1656153-5A9A-B9AD-DD35-15F5B77C4C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DDCE967-794E-6617-ABB4-0CB661FDF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2DDDC-BE38-2A4C-96FE-B98BE539724A}" type="datetimeFigureOut">
              <a:rPr lang="de-DE" smtClean="0"/>
              <a:t>05.05.24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6260A4F-9934-005D-08B5-F290A1C3C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4F0403D-3438-6E95-43C8-F34082F00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C9374-E7AA-7B43-A332-7C0732C49E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1585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287451-EA11-B4F7-E9A0-2FD871977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CA43CE0-00FE-53C4-A054-B66A5674DB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7F2F665-4B75-752C-70F1-000706684F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C0B745A-2742-C2D5-8BFB-06645C60E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2DDDC-BE38-2A4C-96FE-B98BE539724A}" type="datetimeFigureOut">
              <a:rPr lang="de-DE" smtClean="0"/>
              <a:t>05.05.24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1111245-01D9-5797-E659-E1A170BAB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C63EBA5-6617-3A81-74F7-A38D25B46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C9374-E7AA-7B43-A332-7C0732C49E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2119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B38D58-8F68-2429-6064-FCB28CFD8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FA37BA3-5E47-E7E4-D707-4B1AFB1F54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806E538-299A-8C59-8872-157E7781B0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F274EC0-0DF7-A803-6DB6-259A324054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7E7BD1E-7928-1217-5FD5-210D7706D3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B033040C-4D31-A231-54F3-A823A0B9B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2DDDC-BE38-2A4C-96FE-B98BE539724A}" type="datetimeFigureOut">
              <a:rPr lang="de-DE" smtClean="0"/>
              <a:t>05.05.24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D543FB64-6C2D-974F-E12A-C3B5147F0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1D508BC8-F128-07A9-B4BD-9F6D23E26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C9374-E7AA-7B43-A332-7C0732C49E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7477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D953B9-5AD0-5BEB-5AB7-1F9929579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9598F96-00FE-7C20-D28E-FB742BA6B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2DDDC-BE38-2A4C-96FE-B98BE539724A}" type="datetimeFigureOut">
              <a:rPr lang="de-DE" smtClean="0"/>
              <a:t>05.05.24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62668F6-ADA0-B637-5967-0F42ED9E5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3F5934D-5AD8-2A12-62FC-6CE2D5B9E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C9374-E7AA-7B43-A332-7C0732C49E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9988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5813F88-22F5-4816-9B1A-B0618EC76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2DDDC-BE38-2A4C-96FE-B98BE539724A}" type="datetimeFigureOut">
              <a:rPr lang="de-DE" smtClean="0"/>
              <a:t>05.05.24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EA708EB2-48FA-4645-B484-071D0EEB6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E303594-4DFB-8C9E-AC47-FB8B1BE88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C9374-E7AA-7B43-A332-7C0732C49E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109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AC5F49-12BA-2117-C735-7A6CF6A5AE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BF5AA78-F5EF-F68A-6DBF-5BF844F3D3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0EFE2A6-1A4E-6EFC-F8E8-DE953A55F3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4A9B2AF-BC1F-06DC-14E3-381133923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2DDDC-BE38-2A4C-96FE-B98BE539724A}" type="datetimeFigureOut">
              <a:rPr lang="de-DE" smtClean="0"/>
              <a:t>05.05.24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BE79958-7D64-C1A1-5F9E-DC08079E2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B5161FD-68A0-94F4-FB0E-253067A17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C9374-E7AA-7B43-A332-7C0732C49E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4801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8E16F1-28A1-DBE3-B15D-BFE94F148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0D170518-6123-8CD8-E890-AAEEF7B6E1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13A6C6C-E1B6-1947-501A-C255244BE4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6BD2B9D-C660-FC3F-1F91-4A8E3EB7E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2DDDC-BE38-2A4C-96FE-B98BE539724A}" type="datetimeFigureOut">
              <a:rPr lang="de-DE" smtClean="0"/>
              <a:t>05.05.24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EC94070-4045-2090-D4DB-7637720AC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DBA2268-B465-02A8-DF29-34381381A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C9374-E7AA-7B43-A332-7C0732C49E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3812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98053A30-BECF-4496-E091-8155C317C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6F5FE5D-2E60-D0F2-380E-EAC407F3C6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CD06E3B-7763-F26A-8845-026DEC6AE8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D52DDDC-BE38-2A4C-96FE-B98BE539724A}" type="datetimeFigureOut">
              <a:rPr lang="de-DE" smtClean="0"/>
              <a:t>05.05.24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F9F9E9C-982D-34DB-8F25-C097AE64C1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7ED438C-59DA-3020-5924-31CBD116DD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B2C9374-E7AA-7B43-A332-7C0732C49E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6317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154C769-5B6E-5C22-9516-5D7BE462E3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3190F5-D493-CE67-ED1B-D761BFA699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25225E-A593-BBE5-FA35-2952DE6D56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812C0-D4F0-C345-96B4-1E8B918506AC}" type="datetimeFigureOut">
              <a:rPr lang="en-US" smtClean="0"/>
              <a:t>5/8/24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730E95-9162-1956-4897-1AA052698F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9709E4-652E-524A-8D35-CF602AA44AA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508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72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3" r:id="rId9"/>
    <p:sldLayoutId id="2147483670" r:id="rId10"/>
    <p:sldLayoutId id="2147483671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>
          <a:solidFill>
            <a:schemeClr val="tx1">
              <a:lumMod val="85000"/>
              <a:lumOff val="15000"/>
            </a:schemeClr>
          </a:solidFill>
          <a:latin typeface="Poppins" pitchFamily="2" charset="77"/>
          <a:ea typeface="+mj-ea"/>
          <a:cs typeface="Poppins" pitchFamily="2" charset="77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pos="6144">
          <p15:clr>
            <a:srgbClr val="F26B43"/>
          </p15:clr>
        </p15:guide>
        <p15:guide id="4" pos="7416">
          <p15:clr>
            <a:srgbClr val="F26B43"/>
          </p15:clr>
        </p15:guide>
        <p15:guide id="5" pos="31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gi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0E30439A-8A5B-46EC-8283-9B6B031D40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27"/>
            <a:ext cx="12192001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55521" y="-1720"/>
            <a:ext cx="11750040" cy="6840685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61000"/>
                </a:schemeClr>
              </a:gs>
              <a:gs pos="100000">
                <a:schemeClr val="accent1">
                  <a:alpha val="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6054" y="-1291"/>
            <a:ext cx="3608179" cy="685886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5274173">
            <a:off x="6059728" y="779270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9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62165E4-4FE7-1E0A-2C00-A237D16B3C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6865" y="818984"/>
            <a:ext cx="6596245" cy="3268520"/>
          </a:xfrm>
        </p:spPr>
        <p:txBody>
          <a:bodyPr>
            <a:normAutofit/>
          </a:bodyPr>
          <a:lstStyle/>
          <a:p>
            <a:pPr algn="r"/>
            <a:r>
              <a:rPr lang="de-DE" sz="4800" b="1" dirty="0">
                <a:solidFill>
                  <a:srgbClr val="FFFFFF"/>
                </a:solidFill>
              </a:rPr>
              <a:t>Business Programming 1</a:t>
            </a:r>
            <a:br>
              <a:rPr lang="de-DE" sz="4800" dirty="0">
                <a:solidFill>
                  <a:srgbClr val="FFFFFF"/>
                </a:solidFill>
              </a:rPr>
            </a:br>
            <a:r>
              <a:rPr lang="de-DE" sz="4800" b="1" dirty="0">
                <a:solidFill>
                  <a:srgbClr val="FFFFFF"/>
                </a:solidFill>
              </a:rPr>
              <a:t>Notenschnittmanager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314" y="4480038"/>
            <a:ext cx="12179371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659AFBE-F321-79AA-FD6D-914E60AC72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31874" y="4797188"/>
            <a:ext cx="6051236" cy="1241828"/>
          </a:xfrm>
        </p:spPr>
        <p:txBody>
          <a:bodyPr>
            <a:normAutofit/>
          </a:bodyPr>
          <a:lstStyle/>
          <a:p>
            <a:pPr algn="r"/>
            <a:r>
              <a:rPr lang="de-DE" dirty="0">
                <a:solidFill>
                  <a:srgbClr val="FFFFFF"/>
                </a:solidFill>
              </a:rPr>
              <a:t>Gruppe 5</a:t>
            </a:r>
          </a:p>
          <a:p>
            <a:pPr algn="r"/>
            <a:r>
              <a:rPr lang="de-DE" dirty="0">
                <a:solidFill>
                  <a:srgbClr val="FFFFFF"/>
                </a:solidFill>
              </a:rPr>
              <a:t> Mayerhofer Ronny, Morak Daniel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3947E58-F088-49F1-A3D1-DEA690192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6967085" y="1632660"/>
            <a:ext cx="6857572" cy="359225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5288CCF3-63B8-8212-FA88-87E7714EB0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0401" y="512609"/>
            <a:ext cx="914579" cy="597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088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3363022-C969-41E9-8EB2-E4C94908C1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1695" cy="68520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D1AD6B3-BE88-4CEB-BA17-790657CC47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BF07B0C-0A55-C480-8AD3-A4259B14F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01028" y="1203569"/>
            <a:ext cx="4805996" cy="129711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b="1" kern="1200" dirty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Agenda</a:t>
            </a:r>
          </a:p>
        </p:txBody>
      </p:sp>
      <p:pic>
        <p:nvPicPr>
          <p:cNvPr id="7" name="Graphic 6" descr="Prüfliste">
            <a:extLst>
              <a:ext uri="{FF2B5EF4-FFF2-40B4-BE49-F238E27FC236}">
                <a16:creationId xmlns:a16="http://schemas.microsoft.com/office/drawing/2014/main" id="{401DCF88-71A8-2849-23A4-DB705AC1B4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0470" y="1815320"/>
            <a:ext cx="4141760" cy="4141760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89D1390B-7E13-4B4F-9CB2-39106341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253" y="-5977"/>
            <a:ext cx="6238675" cy="6863979"/>
            <a:chOff x="305" y="-5977"/>
            <a:chExt cx="6238675" cy="6863979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E720206-AA49-4786-A932-A2650DE091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34854"/>
              <a:ext cx="6028697" cy="6817170"/>
            </a:xfrm>
            <a:custGeom>
              <a:avLst/>
              <a:gdLst>
                <a:gd name="connsiteX0" fmla="*/ 6028697 w 6028697"/>
                <a:gd name="connsiteY0" fmla="*/ 6155323 h 6817170"/>
                <a:gd name="connsiteX1" fmla="*/ 6028697 w 6028697"/>
                <a:gd name="connsiteY1" fmla="*/ 6817170 h 6817170"/>
                <a:gd name="connsiteX2" fmla="*/ 5157862 w 6028697"/>
                <a:gd name="connsiteY2" fmla="*/ 6817170 h 6817170"/>
                <a:gd name="connsiteX3" fmla="*/ 5347156 w 6028697"/>
                <a:gd name="connsiteY3" fmla="*/ 6687553 h 6817170"/>
                <a:gd name="connsiteX4" fmla="*/ 5487470 w 6028697"/>
                <a:gd name="connsiteY4" fmla="*/ 6581714 h 6817170"/>
                <a:gd name="connsiteX5" fmla="*/ 5627642 w 6028697"/>
                <a:gd name="connsiteY5" fmla="*/ 6472328 h 6817170"/>
                <a:gd name="connsiteX6" fmla="*/ 5911392 w 6028697"/>
                <a:gd name="connsiteY6" fmla="*/ 6245328 h 6817170"/>
                <a:gd name="connsiteX7" fmla="*/ 4481066 w 6028697"/>
                <a:gd name="connsiteY7" fmla="*/ 478 h 6817170"/>
                <a:gd name="connsiteX8" fmla="*/ 4672258 w 6028697"/>
                <a:gd name="connsiteY8" fmla="*/ 7519 h 6817170"/>
                <a:gd name="connsiteX9" fmla="*/ 5429869 w 6028697"/>
                <a:gd name="connsiteY9" fmla="*/ 125134 h 6817170"/>
                <a:gd name="connsiteX10" fmla="*/ 5976319 w 6028697"/>
                <a:gd name="connsiteY10" fmla="*/ 314893 h 6817170"/>
                <a:gd name="connsiteX11" fmla="*/ 6028697 w 6028697"/>
                <a:gd name="connsiteY11" fmla="*/ 339901 h 6817170"/>
                <a:gd name="connsiteX12" fmla="*/ 6028697 w 6028697"/>
                <a:gd name="connsiteY12" fmla="*/ 732458 h 6817170"/>
                <a:gd name="connsiteX13" fmla="*/ 5990985 w 6028697"/>
                <a:gd name="connsiteY13" fmla="*/ 712211 h 6817170"/>
                <a:gd name="connsiteX14" fmla="*/ 5341339 w 6028697"/>
                <a:gd name="connsiteY14" fmla="*/ 475281 h 6817170"/>
                <a:gd name="connsiteX15" fmla="*/ 4651969 w 6028697"/>
                <a:gd name="connsiteY15" fmla="*/ 377104 h 6817170"/>
                <a:gd name="connsiteX16" fmla="*/ 3953093 w 6028697"/>
                <a:gd name="connsiteY16" fmla="*/ 402498 h 6817170"/>
                <a:gd name="connsiteX17" fmla="*/ 3267413 w 6028697"/>
                <a:gd name="connsiteY17" fmla="*/ 546643 h 6817170"/>
                <a:gd name="connsiteX18" fmla="*/ 1439498 w 6028697"/>
                <a:gd name="connsiteY18" fmla="*/ 1568141 h 6817170"/>
                <a:gd name="connsiteX19" fmla="*/ 960671 w 6028697"/>
                <a:gd name="connsiteY19" fmla="*/ 2082013 h 6817170"/>
                <a:gd name="connsiteX20" fmla="*/ 581866 w 6028697"/>
                <a:gd name="connsiteY20" fmla="*/ 2672638 h 6817170"/>
                <a:gd name="connsiteX21" fmla="*/ 324789 w 6028697"/>
                <a:gd name="connsiteY21" fmla="*/ 3325262 h 6817170"/>
                <a:gd name="connsiteX22" fmla="*/ 231151 w 6028697"/>
                <a:gd name="connsiteY22" fmla="*/ 4022292 h 6817170"/>
                <a:gd name="connsiteX23" fmla="*/ 270592 w 6028697"/>
                <a:gd name="connsiteY23" fmla="*/ 4362792 h 6817170"/>
                <a:gd name="connsiteX24" fmla="*/ 387213 w 6028697"/>
                <a:gd name="connsiteY24" fmla="*/ 4681585 h 6817170"/>
                <a:gd name="connsiteX25" fmla="*/ 468507 w 6028697"/>
                <a:gd name="connsiteY25" fmla="*/ 4831546 h 6817170"/>
                <a:gd name="connsiteX26" fmla="*/ 561862 w 6028697"/>
                <a:gd name="connsiteY26" fmla="*/ 4976826 h 6817170"/>
                <a:gd name="connsiteX27" fmla="*/ 777511 w 6028697"/>
                <a:gd name="connsiteY27" fmla="*/ 5257597 h 6817170"/>
                <a:gd name="connsiteX28" fmla="*/ 1010895 w 6028697"/>
                <a:gd name="connsiteY28" fmla="*/ 5540494 h 6817170"/>
                <a:gd name="connsiteX29" fmla="*/ 1126948 w 6028697"/>
                <a:gd name="connsiteY29" fmla="*/ 5688186 h 6817170"/>
                <a:gd name="connsiteX30" fmla="*/ 1182706 w 6028697"/>
                <a:gd name="connsiteY30" fmla="*/ 5760543 h 6817170"/>
                <a:gd name="connsiteX31" fmla="*/ 1237327 w 6028697"/>
                <a:gd name="connsiteY31" fmla="*/ 5830060 h 6817170"/>
                <a:gd name="connsiteX32" fmla="*/ 1706649 w 6028697"/>
                <a:gd name="connsiteY32" fmla="*/ 6342797 h 6817170"/>
                <a:gd name="connsiteX33" fmla="*/ 1956207 w 6028697"/>
                <a:gd name="connsiteY33" fmla="*/ 6573484 h 6817170"/>
                <a:gd name="connsiteX34" fmla="*/ 2217681 w 6028697"/>
                <a:gd name="connsiteY34" fmla="*/ 6786297 h 6817170"/>
                <a:gd name="connsiteX35" fmla="*/ 2260820 w 6028697"/>
                <a:gd name="connsiteY35" fmla="*/ 6817170 h 6817170"/>
                <a:gd name="connsiteX36" fmla="*/ 1429497 w 6028697"/>
                <a:gd name="connsiteY36" fmla="*/ 6817170 h 6817170"/>
                <a:gd name="connsiteX37" fmla="*/ 1327275 w 6028697"/>
                <a:gd name="connsiteY37" fmla="*/ 6713800 h 6817170"/>
                <a:gd name="connsiteX38" fmla="*/ 1080556 w 6028697"/>
                <a:gd name="connsiteY38" fmla="*/ 6414443 h 6817170"/>
                <a:gd name="connsiteX39" fmla="*/ 865189 w 6028697"/>
                <a:gd name="connsiteY39" fmla="*/ 6097496 h 6817170"/>
                <a:gd name="connsiteX40" fmla="*/ 814823 w 6028697"/>
                <a:gd name="connsiteY40" fmla="*/ 6016911 h 6817170"/>
                <a:gd name="connsiteX41" fmla="*/ 766729 w 6028697"/>
                <a:gd name="connsiteY41" fmla="*/ 5938453 h 6817170"/>
                <a:gd name="connsiteX42" fmla="*/ 671672 w 6028697"/>
                <a:gd name="connsiteY42" fmla="*/ 5786648 h 6817170"/>
                <a:gd name="connsiteX43" fmla="*/ 474608 w 6028697"/>
                <a:gd name="connsiteY43" fmla="*/ 5474664 h 6817170"/>
                <a:gd name="connsiteX44" fmla="*/ 282652 w 6028697"/>
                <a:gd name="connsiteY44" fmla="*/ 5146508 h 6817170"/>
                <a:gd name="connsiteX45" fmla="*/ 196108 w 6028697"/>
                <a:gd name="connsiteY45" fmla="*/ 4972712 h 6817170"/>
                <a:gd name="connsiteX46" fmla="*/ 122474 w 6028697"/>
                <a:gd name="connsiteY46" fmla="*/ 4791821 h 6817170"/>
                <a:gd name="connsiteX47" fmla="*/ 65724 w 6028697"/>
                <a:gd name="connsiteY47" fmla="*/ 4603129 h 6817170"/>
                <a:gd name="connsiteX48" fmla="*/ 44727 w 6028697"/>
                <a:gd name="connsiteY48" fmla="*/ 4506937 h 6817170"/>
                <a:gd name="connsiteX49" fmla="*/ 35505 w 6028697"/>
                <a:gd name="connsiteY49" fmla="*/ 4458699 h 6817170"/>
                <a:gd name="connsiteX50" fmla="*/ 27845 w 6028697"/>
                <a:gd name="connsiteY50" fmla="*/ 4410320 h 6817170"/>
                <a:gd name="connsiteX51" fmla="*/ 37 w 6028697"/>
                <a:gd name="connsiteY51" fmla="*/ 4022292 h 6817170"/>
                <a:gd name="connsiteX52" fmla="*/ 78777 w 6028697"/>
                <a:gd name="connsiteY52" fmla="*/ 3267236 h 6817170"/>
                <a:gd name="connsiteX53" fmla="*/ 315424 w 6028697"/>
                <a:gd name="connsiteY53" fmla="*/ 2543673 h 6817170"/>
                <a:gd name="connsiteX54" fmla="*/ 1202710 w 6028697"/>
                <a:gd name="connsiteY54" fmla="*/ 1314895 h 6817170"/>
                <a:gd name="connsiteX55" fmla="*/ 1791065 w 6028697"/>
                <a:gd name="connsiteY55" fmla="*/ 833514 h 6817170"/>
                <a:gd name="connsiteX56" fmla="*/ 3908404 w 6028697"/>
                <a:gd name="connsiteY56" fmla="*/ 29794 h 6817170"/>
                <a:gd name="connsiteX57" fmla="*/ 4481066 w 6028697"/>
                <a:gd name="connsiteY57" fmla="*/ 478 h 6817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6028697" h="6817170">
                  <a:moveTo>
                    <a:pt x="6028697" y="6155323"/>
                  </a:moveTo>
                  <a:lnTo>
                    <a:pt x="6028697" y="6817170"/>
                  </a:lnTo>
                  <a:lnTo>
                    <a:pt x="5157862" y="6817170"/>
                  </a:lnTo>
                  <a:lnTo>
                    <a:pt x="5347156" y="6687553"/>
                  </a:lnTo>
                  <a:cubicBezTo>
                    <a:pt x="5394117" y="6653219"/>
                    <a:pt x="5440793" y="6617608"/>
                    <a:pt x="5487470" y="6581714"/>
                  </a:cubicBezTo>
                  <a:cubicBezTo>
                    <a:pt x="5534147" y="6545820"/>
                    <a:pt x="5580966" y="6509358"/>
                    <a:pt x="5627642" y="6472328"/>
                  </a:cubicBezTo>
                  <a:lnTo>
                    <a:pt x="5911392" y="6245328"/>
                  </a:lnTo>
                  <a:close/>
                  <a:moveTo>
                    <a:pt x="4481066" y="478"/>
                  </a:moveTo>
                  <a:cubicBezTo>
                    <a:pt x="4544817" y="1422"/>
                    <a:pt x="4608563" y="3769"/>
                    <a:pt x="4672258" y="7519"/>
                  </a:cubicBezTo>
                  <a:cubicBezTo>
                    <a:pt x="4927973" y="22364"/>
                    <a:pt x="5181687" y="61751"/>
                    <a:pt x="5429869" y="125134"/>
                  </a:cubicBezTo>
                  <a:cubicBezTo>
                    <a:pt x="5617090" y="173104"/>
                    <a:pt x="5799867" y="236595"/>
                    <a:pt x="5976319" y="314893"/>
                  </a:cubicBezTo>
                  <a:lnTo>
                    <a:pt x="6028697" y="339901"/>
                  </a:lnTo>
                  <a:lnTo>
                    <a:pt x="6028697" y="732458"/>
                  </a:lnTo>
                  <a:lnTo>
                    <a:pt x="5990985" y="712211"/>
                  </a:lnTo>
                  <a:cubicBezTo>
                    <a:pt x="5783917" y="609342"/>
                    <a:pt x="5566013" y="529876"/>
                    <a:pt x="5341339" y="475281"/>
                  </a:cubicBezTo>
                  <a:cubicBezTo>
                    <a:pt x="5115233" y="420503"/>
                    <a:pt x="4884375" y="387624"/>
                    <a:pt x="4651969" y="377104"/>
                  </a:cubicBezTo>
                  <a:cubicBezTo>
                    <a:pt x="4418713" y="365171"/>
                    <a:pt x="4184861" y="373670"/>
                    <a:pt x="3953093" y="402498"/>
                  </a:cubicBezTo>
                  <a:cubicBezTo>
                    <a:pt x="3721001" y="431832"/>
                    <a:pt x="3491675" y="480040"/>
                    <a:pt x="3267413" y="546643"/>
                  </a:cubicBezTo>
                  <a:cubicBezTo>
                    <a:pt x="2591323" y="750761"/>
                    <a:pt x="1967642" y="1099289"/>
                    <a:pt x="1439498" y="1568141"/>
                  </a:cubicBezTo>
                  <a:cubicBezTo>
                    <a:pt x="1265589" y="1725523"/>
                    <a:pt x="1105393" y="1897434"/>
                    <a:pt x="960671" y="2082013"/>
                  </a:cubicBezTo>
                  <a:cubicBezTo>
                    <a:pt x="815775" y="2266294"/>
                    <a:pt x="688923" y="2464081"/>
                    <a:pt x="581866" y="2672638"/>
                  </a:cubicBezTo>
                  <a:cubicBezTo>
                    <a:pt x="473765" y="2880669"/>
                    <a:pt x="387610" y="3099397"/>
                    <a:pt x="324789" y="3325262"/>
                  </a:cubicBezTo>
                  <a:cubicBezTo>
                    <a:pt x="262714" y="3552403"/>
                    <a:pt x="231223" y="3786822"/>
                    <a:pt x="231151" y="4022292"/>
                  </a:cubicBezTo>
                  <a:cubicBezTo>
                    <a:pt x="231413" y="4136912"/>
                    <a:pt x="244645" y="4251136"/>
                    <a:pt x="270592" y="4362792"/>
                  </a:cubicBezTo>
                  <a:cubicBezTo>
                    <a:pt x="297885" y="4472943"/>
                    <a:pt x="336983" y="4579833"/>
                    <a:pt x="387213" y="4681585"/>
                  </a:cubicBezTo>
                  <a:cubicBezTo>
                    <a:pt x="412042" y="4732517"/>
                    <a:pt x="439423" y="4782457"/>
                    <a:pt x="468507" y="4831546"/>
                  </a:cubicBezTo>
                  <a:cubicBezTo>
                    <a:pt x="497591" y="4880636"/>
                    <a:pt x="529230" y="4929015"/>
                    <a:pt x="561862" y="4976826"/>
                  </a:cubicBezTo>
                  <a:cubicBezTo>
                    <a:pt x="627975" y="5072166"/>
                    <a:pt x="701466" y="5164668"/>
                    <a:pt x="777511" y="5257597"/>
                  </a:cubicBezTo>
                  <a:cubicBezTo>
                    <a:pt x="853556" y="5350524"/>
                    <a:pt x="933574" y="5443594"/>
                    <a:pt x="1010895" y="5540494"/>
                  </a:cubicBezTo>
                  <a:cubicBezTo>
                    <a:pt x="1049957" y="5588732"/>
                    <a:pt x="1088642" y="5637963"/>
                    <a:pt x="1126948" y="5688186"/>
                  </a:cubicBezTo>
                  <a:lnTo>
                    <a:pt x="1182706" y="5760543"/>
                  </a:lnTo>
                  <a:cubicBezTo>
                    <a:pt x="1201007" y="5783669"/>
                    <a:pt x="1218458" y="5807503"/>
                    <a:pt x="1237327" y="5830060"/>
                  </a:cubicBezTo>
                  <a:cubicBezTo>
                    <a:pt x="1383714" y="6009916"/>
                    <a:pt x="1540413" y="6181116"/>
                    <a:pt x="1706649" y="6342797"/>
                  </a:cubicBezTo>
                  <a:cubicBezTo>
                    <a:pt x="1788084" y="6422531"/>
                    <a:pt x="1871265" y="6499427"/>
                    <a:pt x="1956207" y="6573484"/>
                  </a:cubicBezTo>
                  <a:cubicBezTo>
                    <a:pt x="2041332" y="6647402"/>
                    <a:pt x="2127733" y="6718907"/>
                    <a:pt x="2217681" y="6786297"/>
                  </a:cubicBezTo>
                  <a:lnTo>
                    <a:pt x="2260820" y="6817170"/>
                  </a:lnTo>
                  <a:lnTo>
                    <a:pt x="1429497" y="6817170"/>
                  </a:lnTo>
                  <a:lnTo>
                    <a:pt x="1327275" y="6713800"/>
                  </a:lnTo>
                  <a:cubicBezTo>
                    <a:pt x="1239186" y="6618984"/>
                    <a:pt x="1156797" y="6519019"/>
                    <a:pt x="1080556" y="6414443"/>
                  </a:cubicBezTo>
                  <a:cubicBezTo>
                    <a:pt x="1004653" y="6310734"/>
                    <a:pt x="932439" y="6205177"/>
                    <a:pt x="865189" y="6097496"/>
                  </a:cubicBezTo>
                  <a:cubicBezTo>
                    <a:pt x="847881" y="6070823"/>
                    <a:pt x="831565" y="6043725"/>
                    <a:pt x="814823" y="6016911"/>
                  </a:cubicBezTo>
                  <a:lnTo>
                    <a:pt x="766729" y="5938453"/>
                  </a:lnTo>
                  <a:cubicBezTo>
                    <a:pt x="735941" y="5887947"/>
                    <a:pt x="703878" y="5837581"/>
                    <a:pt x="671672" y="5786648"/>
                  </a:cubicBezTo>
                  <a:lnTo>
                    <a:pt x="474608" y="5474664"/>
                  </a:lnTo>
                  <a:cubicBezTo>
                    <a:pt x="408778" y="5368968"/>
                    <a:pt x="343516" y="5260008"/>
                    <a:pt x="282652" y="5146508"/>
                  </a:cubicBezTo>
                  <a:cubicBezTo>
                    <a:pt x="252290" y="5089759"/>
                    <a:pt x="223065" y="5032015"/>
                    <a:pt x="196108" y="4972712"/>
                  </a:cubicBezTo>
                  <a:cubicBezTo>
                    <a:pt x="169152" y="4913408"/>
                    <a:pt x="144607" y="4853111"/>
                    <a:pt x="122474" y="4791821"/>
                  </a:cubicBezTo>
                  <a:cubicBezTo>
                    <a:pt x="100342" y="4730532"/>
                    <a:pt x="81757" y="4666830"/>
                    <a:pt x="65724" y="4603129"/>
                  </a:cubicBezTo>
                  <a:cubicBezTo>
                    <a:pt x="58205" y="4571064"/>
                    <a:pt x="50828" y="4539143"/>
                    <a:pt x="44727" y="4506937"/>
                  </a:cubicBezTo>
                  <a:lnTo>
                    <a:pt x="35505" y="4458699"/>
                  </a:lnTo>
                  <a:lnTo>
                    <a:pt x="27845" y="4410320"/>
                  </a:lnTo>
                  <a:cubicBezTo>
                    <a:pt x="8635" y="4281881"/>
                    <a:pt x="-661" y="4152150"/>
                    <a:pt x="37" y="4022292"/>
                  </a:cubicBezTo>
                  <a:cubicBezTo>
                    <a:pt x="712" y="3768592"/>
                    <a:pt x="27094" y="3515615"/>
                    <a:pt x="78777" y="3267236"/>
                  </a:cubicBezTo>
                  <a:cubicBezTo>
                    <a:pt x="130048" y="3017876"/>
                    <a:pt x="209439" y="2775142"/>
                    <a:pt x="315424" y="2543673"/>
                  </a:cubicBezTo>
                  <a:cubicBezTo>
                    <a:pt x="528236" y="2081161"/>
                    <a:pt x="838234" y="1667312"/>
                    <a:pt x="1202710" y="1314895"/>
                  </a:cubicBezTo>
                  <a:cubicBezTo>
                    <a:pt x="1385514" y="1138814"/>
                    <a:pt x="1582282" y="977831"/>
                    <a:pt x="1791065" y="833514"/>
                  </a:cubicBezTo>
                  <a:cubicBezTo>
                    <a:pt x="2420037" y="395614"/>
                    <a:pt x="3147288" y="119557"/>
                    <a:pt x="3908404" y="29794"/>
                  </a:cubicBezTo>
                  <a:cubicBezTo>
                    <a:pt x="4098509" y="7429"/>
                    <a:pt x="4289811" y="-2355"/>
                    <a:pt x="4481066" y="47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C72F6EE6-EDE9-45A5-8F6D-02B9B7CB2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1"/>
              <a:ext cx="6165116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093DC50-3BD7-46B1-A300-CD207E152F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-5977"/>
              <a:ext cx="6238675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" name="Textfeld 4">
            <a:extLst>
              <a:ext uri="{FF2B5EF4-FFF2-40B4-BE49-F238E27FC236}">
                <a16:creationId xmlns:a16="http://schemas.microsoft.com/office/drawing/2014/main" id="{D8C87C80-70C0-6F21-7BEA-13862B92CE83}"/>
              </a:ext>
            </a:extLst>
          </p:cNvPr>
          <p:cNvSpPr txBox="1"/>
          <p:nvPr/>
        </p:nvSpPr>
        <p:spPr>
          <a:xfrm>
            <a:off x="6574587" y="2115261"/>
            <a:ext cx="6238675" cy="26155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28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Einleitung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28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Vorgehensweise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28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Besonderheiten und Probleme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28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Testen des Programms</a:t>
            </a:r>
          </a:p>
        </p:txBody>
      </p:sp>
    </p:spTree>
    <p:extLst>
      <p:ext uri="{BB962C8B-B14F-4D97-AF65-F5344CB8AC3E}">
        <p14:creationId xmlns:p14="http://schemas.microsoft.com/office/powerpoint/2010/main" val="260504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F22C922-57C7-BEAC-25AE-6C9E16BCD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de-DE" sz="4000" dirty="0">
                <a:solidFill>
                  <a:srgbClr val="FFFFFF"/>
                </a:solidFill>
              </a:rPr>
              <a:t>Einleitung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A24135B-6E26-0565-67FA-81CDAAE823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774293"/>
            <a:ext cx="9724031" cy="419274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de-DE" b="1" dirty="0">
                <a:solidFill>
                  <a:srgbClr val="0F4C66"/>
                </a:solidFill>
              </a:rPr>
              <a:t>Notenschnittmanager</a:t>
            </a:r>
          </a:p>
          <a:p>
            <a:r>
              <a:rPr lang="de-DE" sz="2400" dirty="0"/>
              <a:t>Automatisierter Prozess zur Unterstützung in der Notenverwaltung</a:t>
            </a:r>
          </a:p>
          <a:p>
            <a:r>
              <a:rPr lang="de-DE" sz="2400" dirty="0"/>
              <a:t>Berechnung des Notenschnitts in ooRexx</a:t>
            </a:r>
          </a:p>
          <a:p>
            <a:r>
              <a:rPr lang="de-DE" sz="2400" dirty="0"/>
              <a:t>Ausgabe und Berichterstattung des Notenschnitts</a:t>
            </a:r>
          </a:p>
          <a:p>
            <a:r>
              <a:rPr lang="de-DE" sz="2400" dirty="0"/>
              <a:t>Automatisierte Erstellung einer E-Mail mit Ergebnis</a:t>
            </a:r>
          </a:p>
          <a:p>
            <a:r>
              <a:rPr lang="de-DE" sz="2400" dirty="0"/>
              <a:t>Verwendete Programme </a:t>
            </a:r>
          </a:p>
          <a:p>
            <a:pPr lvl="5"/>
            <a:r>
              <a:rPr lang="de-DE" dirty="0"/>
              <a:t>Open Office</a:t>
            </a:r>
          </a:p>
          <a:p>
            <a:pPr lvl="5"/>
            <a:r>
              <a:rPr lang="de-DE" dirty="0"/>
              <a:t>Microsoft Word</a:t>
            </a:r>
          </a:p>
          <a:p>
            <a:pPr lvl="5"/>
            <a:r>
              <a:rPr lang="de-DE" dirty="0"/>
              <a:t>Microsoft Outlook</a:t>
            </a:r>
          </a:p>
          <a:p>
            <a:endParaRPr lang="de-DE" sz="2000" dirty="0"/>
          </a:p>
          <a:p>
            <a:pPr lvl="7"/>
            <a:endParaRPr lang="de-DE" sz="1000" dirty="0"/>
          </a:p>
          <a:p>
            <a:endParaRPr lang="de-DE" sz="2000" dirty="0"/>
          </a:p>
          <a:p>
            <a:endParaRPr lang="de-DE" sz="2000" dirty="0"/>
          </a:p>
          <a:p>
            <a:endParaRPr lang="de-DE" sz="2000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CB5C8453-4281-EFBB-44AF-0568A2D207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0401" y="512609"/>
            <a:ext cx="914579" cy="597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alcForMe.com is a Free Online Calculators | calcforme.com">
            <a:extLst>
              <a:ext uri="{FF2B5EF4-FFF2-40B4-BE49-F238E27FC236}">
                <a16:creationId xmlns:a16="http://schemas.microsoft.com/office/drawing/2014/main" id="{FD5C73AC-4B87-40BA-2F49-E77A1C9F33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7523" y="3367118"/>
            <a:ext cx="2487457" cy="2487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6175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36" name="Rectangle 3135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38" name="Rectangle 3137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40" name="Rectangle 3139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42" name="Rectangle 3141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44" name="Freeform: Shape 3143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146" name="Rectangle 3145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4BF729E-7DC9-1FC7-084C-E273242AE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8225" y="46513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de-DE" sz="3400" b="1" dirty="0">
                <a:solidFill>
                  <a:srgbClr val="FFFFFF"/>
                </a:solidFill>
              </a:rPr>
              <a:t>Vorgehensweise</a:t>
            </a:r>
          </a:p>
        </p:txBody>
      </p:sp>
      <p:sp>
        <p:nvSpPr>
          <p:cNvPr id="3131" name="Inhaltsplatzhalter 2">
            <a:extLst>
              <a:ext uri="{FF2B5EF4-FFF2-40B4-BE49-F238E27FC236}">
                <a16:creationId xmlns:a16="http://schemas.microsoft.com/office/drawing/2014/main" id="{6F1DD9A0-A40B-A565-5BB6-2DFFD584BC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1726" y="649480"/>
            <a:ext cx="6756833" cy="554604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de-DE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1. OpenOffice</a:t>
            </a:r>
          </a:p>
          <a:p>
            <a:r>
              <a:rPr lang="de-DE" sz="2400" dirty="0"/>
              <a:t>Erstellen eines OpenOffice Dokuments (Kalkulationstabelle)</a:t>
            </a:r>
          </a:p>
          <a:p>
            <a:r>
              <a:rPr lang="de-DE" sz="2400" dirty="0"/>
              <a:t>Eingabe von Noten in ooREXX</a:t>
            </a:r>
          </a:p>
          <a:p>
            <a:r>
              <a:rPr lang="de-DE" sz="2400" dirty="0"/>
              <a:t>Berechnung des Notendurchschnitts in ooREXX</a:t>
            </a:r>
          </a:p>
          <a:p>
            <a:r>
              <a:rPr lang="de-DE" sz="2400" dirty="0"/>
              <a:t>Ausgabe des Ergebnisses in OpenOffice</a:t>
            </a:r>
          </a:p>
          <a:p>
            <a:pPr marL="0" indent="0">
              <a:buNone/>
            </a:pPr>
            <a:endParaRPr lang="de-DE" sz="2000" dirty="0"/>
          </a:p>
          <a:p>
            <a:endParaRPr lang="de-DE" sz="2000" dirty="0"/>
          </a:p>
          <a:p>
            <a:endParaRPr lang="de-DE" sz="2000" dirty="0"/>
          </a:p>
          <a:p>
            <a:endParaRPr lang="de-DE" sz="2000" dirty="0"/>
          </a:p>
          <a:p>
            <a:pPr marL="0" indent="0">
              <a:buNone/>
            </a:pPr>
            <a:endParaRPr lang="de-DE" sz="2000" dirty="0"/>
          </a:p>
        </p:txBody>
      </p:sp>
      <p:pic>
        <p:nvPicPr>
          <p:cNvPr id="5" name="Picture 2" descr="Openoffice logo - Social media &amp; Logos Icons">
            <a:extLst>
              <a:ext uri="{FF2B5EF4-FFF2-40B4-BE49-F238E27FC236}">
                <a16:creationId xmlns:a16="http://schemas.microsoft.com/office/drawing/2014/main" id="{9C5F48EC-1EBC-7402-54A7-EF46FD794A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339943" y="4099708"/>
            <a:ext cx="2118269" cy="2118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3D6CF328-5622-814F-0FD5-6C4D0CA15D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0401" y="512609"/>
            <a:ext cx="914579" cy="597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0820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44E69FC-71FE-9ADD-6291-FE34B26667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36" name="Rectangle 3135">
            <a:extLst>
              <a:ext uri="{FF2B5EF4-FFF2-40B4-BE49-F238E27FC236}">
                <a16:creationId xmlns:a16="http://schemas.microsoft.com/office/drawing/2014/main" id="{2E17E911-875F-4DE5-8699-99D9F1805A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38" name="Rectangle 3137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40" name="Rectangle 3139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42" name="Rectangle 3141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44" name="Freeform: Shape 3143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146" name="Rectangle 3145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31" name="Inhaltsplatzhalter 2">
            <a:extLst>
              <a:ext uri="{FF2B5EF4-FFF2-40B4-BE49-F238E27FC236}">
                <a16:creationId xmlns:a16="http://schemas.microsoft.com/office/drawing/2014/main" id="{A4D5C8C2-4478-69F5-282C-F36A6EC8E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0504" y="511388"/>
            <a:ext cx="5781654" cy="554604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de-DE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2. Microsoft Word</a:t>
            </a:r>
          </a:p>
          <a:p>
            <a:r>
              <a:rPr lang="de-DE" sz="2400" dirty="0"/>
              <a:t>Kalkulationen werden in Microsoft Word übertragen</a:t>
            </a:r>
          </a:p>
          <a:p>
            <a:r>
              <a:rPr lang="de-DE" sz="2400" dirty="0"/>
              <a:t>Neues Dokument wird erstellt</a:t>
            </a:r>
          </a:p>
          <a:p>
            <a:r>
              <a:rPr lang="de-DE" sz="2400" dirty="0"/>
              <a:t>Informationen werden formatiert (Überschrift, Noten, Durchschnitt)</a:t>
            </a:r>
          </a:p>
          <a:p>
            <a:r>
              <a:rPr lang="de-DE" sz="2400" dirty="0"/>
              <a:t>Dokument wird als .docx gespeichert und als PDF exportiert</a:t>
            </a:r>
          </a:p>
          <a:p>
            <a:endParaRPr lang="de-DE" sz="2000" dirty="0"/>
          </a:p>
          <a:p>
            <a:endParaRPr lang="de-DE" sz="2000" dirty="0"/>
          </a:p>
          <a:p>
            <a:pPr marL="0" indent="0">
              <a:buNone/>
            </a:pPr>
            <a:endParaRPr lang="de-DE" sz="2000" dirty="0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DD874E7E-A610-1FA4-09E6-F2DB84F2E6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0401" y="512609"/>
            <a:ext cx="914579" cy="597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F0EDC9A4-6BE1-F7B6-F336-88D4930B88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5154" y="3902460"/>
            <a:ext cx="3936454" cy="2624303"/>
          </a:xfrm>
          <a:prstGeom prst="rect">
            <a:avLst/>
          </a:prstGeom>
        </p:spPr>
      </p:pic>
      <p:sp>
        <p:nvSpPr>
          <p:cNvPr id="13" name="Titel 1">
            <a:extLst>
              <a:ext uri="{FF2B5EF4-FFF2-40B4-BE49-F238E27FC236}">
                <a16:creationId xmlns:a16="http://schemas.microsoft.com/office/drawing/2014/main" id="{819C21E0-9820-E81F-20BC-D3AE332BAAF5}"/>
              </a:ext>
            </a:extLst>
          </p:cNvPr>
          <p:cNvSpPr txBox="1">
            <a:spLocks/>
          </p:cNvSpPr>
          <p:nvPr/>
        </p:nvSpPr>
        <p:spPr>
          <a:xfrm>
            <a:off x="418225" y="465135"/>
            <a:ext cx="3201366" cy="33874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de-DE" sz="3400" b="1" dirty="0">
                <a:solidFill>
                  <a:srgbClr val="FFFFFF"/>
                </a:solidFill>
              </a:rPr>
              <a:t>Vorgehensweise</a:t>
            </a:r>
          </a:p>
        </p:txBody>
      </p:sp>
    </p:spTree>
    <p:extLst>
      <p:ext uri="{BB962C8B-B14F-4D97-AF65-F5344CB8AC3E}">
        <p14:creationId xmlns:p14="http://schemas.microsoft.com/office/powerpoint/2010/main" val="27639842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itel 1">
            <a:extLst>
              <a:ext uri="{FF2B5EF4-FFF2-40B4-BE49-F238E27FC236}">
                <a16:creationId xmlns:a16="http://schemas.microsoft.com/office/drawing/2014/main" id="{9D56087C-8FE0-A579-A56F-2E4A89B65DAD}"/>
              </a:ext>
            </a:extLst>
          </p:cNvPr>
          <p:cNvSpPr txBox="1">
            <a:spLocks/>
          </p:cNvSpPr>
          <p:nvPr/>
        </p:nvSpPr>
        <p:spPr>
          <a:xfrm>
            <a:off x="418225" y="465135"/>
            <a:ext cx="3201366" cy="33874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de-DE" sz="3400" b="1" dirty="0">
                <a:solidFill>
                  <a:srgbClr val="FFFFFF"/>
                </a:solidFill>
              </a:rPr>
              <a:t>Vorgehensweise</a:t>
            </a:r>
          </a:p>
        </p:txBody>
      </p:sp>
      <p:sp>
        <p:nvSpPr>
          <p:cNvPr id="21" name="Inhaltsplatzhalter 2">
            <a:extLst>
              <a:ext uri="{FF2B5EF4-FFF2-40B4-BE49-F238E27FC236}">
                <a16:creationId xmlns:a16="http://schemas.microsoft.com/office/drawing/2014/main" id="{8D551535-136E-613F-D2D7-5AD6FE076EDD}"/>
              </a:ext>
            </a:extLst>
          </p:cNvPr>
          <p:cNvSpPr txBox="1">
            <a:spLocks/>
          </p:cNvSpPr>
          <p:nvPr/>
        </p:nvSpPr>
        <p:spPr>
          <a:xfrm>
            <a:off x="4596966" y="945634"/>
            <a:ext cx="6756833" cy="5546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de-DE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3. Microsoft Outlook</a:t>
            </a:r>
          </a:p>
          <a:p>
            <a:r>
              <a:rPr lang="de-DE" sz="2400" dirty="0"/>
              <a:t>Erstellung einer E-Mail in Outlook</a:t>
            </a:r>
          </a:p>
          <a:p>
            <a:r>
              <a:rPr lang="de-DE" sz="2400" dirty="0"/>
              <a:t>Empfänger und Betreff werden automatisch erzeugt</a:t>
            </a:r>
          </a:p>
          <a:p>
            <a:r>
              <a:rPr lang="de-DE" sz="2400" dirty="0"/>
              <a:t>PDF mit Informationen wird im Anhang eingefügt</a:t>
            </a:r>
            <a:endParaRPr lang="de-DE" sz="2000" dirty="0"/>
          </a:p>
          <a:p>
            <a:endParaRPr lang="de-DE" sz="2000" dirty="0"/>
          </a:p>
          <a:p>
            <a:endParaRPr lang="de-DE" sz="2000" dirty="0"/>
          </a:p>
          <a:p>
            <a:endParaRPr lang="de-DE" sz="2000" dirty="0"/>
          </a:p>
          <a:p>
            <a:pPr marL="0" indent="0">
              <a:buFont typeface="Arial" panose="020B0604020202020204" pitchFamily="34" charset="0"/>
              <a:buNone/>
            </a:pPr>
            <a:endParaRPr lang="de-DE" sz="2000" dirty="0"/>
          </a:p>
        </p:txBody>
      </p:sp>
      <p:pic>
        <p:nvPicPr>
          <p:cNvPr id="5122" name="Picture 2" descr="Download Microsoft Outlook Logo in SVG Vector or PNG File Format - Logo.wine">
            <a:extLst>
              <a:ext uri="{FF2B5EF4-FFF2-40B4-BE49-F238E27FC236}">
                <a16:creationId xmlns:a16="http://schemas.microsoft.com/office/drawing/2014/main" id="{52E50DF3-C046-84E6-0D00-F5E07DE94A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095" y="3852632"/>
            <a:ext cx="4307092" cy="2871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>
            <a:extLst>
              <a:ext uri="{FF2B5EF4-FFF2-40B4-BE49-F238E27FC236}">
                <a16:creationId xmlns:a16="http://schemas.microsoft.com/office/drawing/2014/main" id="{79B616AD-2560-BE61-65F7-9254FAB045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0401" y="512609"/>
            <a:ext cx="914579" cy="597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15476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861C6DE-377B-708F-F16A-D54A2BE23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de-DE" sz="4000" dirty="0">
                <a:solidFill>
                  <a:srgbClr val="FFFFFF"/>
                </a:solidFill>
              </a:rPr>
              <a:t>Besonderheiten und Probleme</a:t>
            </a:r>
          </a:p>
        </p:txBody>
      </p:sp>
      <p:graphicFrame>
        <p:nvGraphicFramePr>
          <p:cNvPr id="4" name="Inhaltsplatzhalter 2">
            <a:extLst>
              <a:ext uri="{FF2B5EF4-FFF2-40B4-BE49-F238E27FC236}">
                <a16:creationId xmlns:a16="http://schemas.microsoft.com/office/drawing/2014/main" id="{BA3B3844-C15B-F3A5-9409-D2B182AF65C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5310966"/>
              </p:ext>
            </p:extLst>
          </p:nvPr>
        </p:nvGraphicFramePr>
        <p:xfrm>
          <a:off x="-193766" y="2145918"/>
          <a:ext cx="10515600" cy="39657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2">
            <a:extLst>
              <a:ext uri="{FF2B5EF4-FFF2-40B4-BE49-F238E27FC236}">
                <a16:creationId xmlns:a16="http://schemas.microsoft.com/office/drawing/2014/main" id="{B9811B58-D2EB-6DF7-470D-E67F706438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0401" y="512609"/>
            <a:ext cx="914579" cy="597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9218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A3363022-C969-41E9-8EB2-E4C94908C1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1695" cy="68520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D1AD6B3-BE88-4CEB-BA17-790657CC47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47B684A-9E16-86DD-581E-7EB858719D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4587" y="2794881"/>
            <a:ext cx="4805996" cy="1297115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n-US" sz="40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Testen des Programmes</a:t>
            </a:r>
          </a:p>
        </p:txBody>
      </p:sp>
      <p:pic>
        <p:nvPicPr>
          <p:cNvPr id="8" name="Graphic 7" descr="Häkchen">
            <a:extLst>
              <a:ext uri="{FF2B5EF4-FFF2-40B4-BE49-F238E27FC236}">
                <a16:creationId xmlns:a16="http://schemas.microsoft.com/office/drawing/2014/main" id="{FD7AC8E3-06DF-7375-D2E5-7F7A31789D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0470" y="1815320"/>
            <a:ext cx="4141760" cy="4141760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grpSp>
        <p:nvGrpSpPr>
          <p:cNvPr id="15" name="Group 14">
            <a:extLst>
              <a:ext uri="{FF2B5EF4-FFF2-40B4-BE49-F238E27FC236}">
                <a16:creationId xmlns:a16="http://schemas.microsoft.com/office/drawing/2014/main" id="{89D1390B-7E13-4B4F-9CB2-39106341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253" y="-5977"/>
            <a:ext cx="6238675" cy="6863979"/>
            <a:chOff x="305" y="-5977"/>
            <a:chExt cx="6238675" cy="6863979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9E720206-AA49-4786-A932-A2650DE091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34854"/>
              <a:ext cx="6028697" cy="6817170"/>
            </a:xfrm>
            <a:custGeom>
              <a:avLst/>
              <a:gdLst>
                <a:gd name="connsiteX0" fmla="*/ 6028697 w 6028697"/>
                <a:gd name="connsiteY0" fmla="*/ 6155323 h 6817170"/>
                <a:gd name="connsiteX1" fmla="*/ 6028697 w 6028697"/>
                <a:gd name="connsiteY1" fmla="*/ 6817170 h 6817170"/>
                <a:gd name="connsiteX2" fmla="*/ 5157862 w 6028697"/>
                <a:gd name="connsiteY2" fmla="*/ 6817170 h 6817170"/>
                <a:gd name="connsiteX3" fmla="*/ 5347156 w 6028697"/>
                <a:gd name="connsiteY3" fmla="*/ 6687553 h 6817170"/>
                <a:gd name="connsiteX4" fmla="*/ 5487470 w 6028697"/>
                <a:gd name="connsiteY4" fmla="*/ 6581714 h 6817170"/>
                <a:gd name="connsiteX5" fmla="*/ 5627642 w 6028697"/>
                <a:gd name="connsiteY5" fmla="*/ 6472328 h 6817170"/>
                <a:gd name="connsiteX6" fmla="*/ 5911392 w 6028697"/>
                <a:gd name="connsiteY6" fmla="*/ 6245328 h 6817170"/>
                <a:gd name="connsiteX7" fmla="*/ 4481066 w 6028697"/>
                <a:gd name="connsiteY7" fmla="*/ 478 h 6817170"/>
                <a:gd name="connsiteX8" fmla="*/ 4672258 w 6028697"/>
                <a:gd name="connsiteY8" fmla="*/ 7519 h 6817170"/>
                <a:gd name="connsiteX9" fmla="*/ 5429869 w 6028697"/>
                <a:gd name="connsiteY9" fmla="*/ 125134 h 6817170"/>
                <a:gd name="connsiteX10" fmla="*/ 5976319 w 6028697"/>
                <a:gd name="connsiteY10" fmla="*/ 314893 h 6817170"/>
                <a:gd name="connsiteX11" fmla="*/ 6028697 w 6028697"/>
                <a:gd name="connsiteY11" fmla="*/ 339901 h 6817170"/>
                <a:gd name="connsiteX12" fmla="*/ 6028697 w 6028697"/>
                <a:gd name="connsiteY12" fmla="*/ 732458 h 6817170"/>
                <a:gd name="connsiteX13" fmla="*/ 5990985 w 6028697"/>
                <a:gd name="connsiteY13" fmla="*/ 712211 h 6817170"/>
                <a:gd name="connsiteX14" fmla="*/ 5341339 w 6028697"/>
                <a:gd name="connsiteY14" fmla="*/ 475281 h 6817170"/>
                <a:gd name="connsiteX15" fmla="*/ 4651969 w 6028697"/>
                <a:gd name="connsiteY15" fmla="*/ 377104 h 6817170"/>
                <a:gd name="connsiteX16" fmla="*/ 3953093 w 6028697"/>
                <a:gd name="connsiteY16" fmla="*/ 402498 h 6817170"/>
                <a:gd name="connsiteX17" fmla="*/ 3267413 w 6028697"/>
                <a:gd name="connsiteY17" fmla="*/ 546643 h 6817170"/>
                <a:gd name="connsiteX18" fmla="*/ 1439498 w 6028697"/>
                <a:gd name="connsiteY18" fmla="*/ 1568141 h 6817170"/>
                <a:gd name="connsiteX19" fmla="*/ 960671 w 6028697"/>
                <a:gd name="connsiteY19" fmla="*/ 2082013 h 6817170"/>
                <a:gd name="connsiteX20" fmla="*/ 581866 w 6028697"/>
                <a:gd name="connsiteY20" fmla="*/ 2672638 h 6817170"/>
                <a:gd name="connsiteX21" fmla="*/ 324789 w 6028697"/>
                <a:gd name="connsiteY21" fmla="*/ 3325262 h 6817170"/>
                <a:gd name="connsiteX22" fmla="*/ 231151 w 6028697"/>
                <a:gd name="connsiteY22" fmla="*/ 4022292 h 6817170"/>
                <a:gd name="connsiteX23" fmla="*/ 270592 w 6028697"/>
                <a:gd name="connsiteY23" fmla="*/ 4362792 h 6817170"/>
                <a:gd name="connsiteX24" fmla="*/ 387213 w 6028697"/>
                <a:gd name="connsiteY24" fmla="*/ 4681585 h 6817170"/>
                <a:gd name="connsiteX25" fmla="*/ 468507 w 6028697"/>
                <a:gd name="connsiteY25" fmla="*/ 4831546 h 6817170"/>
                <a:gd name="connsiteX26" fmla="*/ 561862 w 6028697"/>
                <a:gd name="connsiteY26" fmla="*/ 4976826 h 6817170"/>
                <a:gd name="connsiteX27" fmla="*/ 777511 w 6028697"/>
                <a:gd name="connsiteY27" fmla="*/ 5257597 h 6817170"/>
                <a:gd name="connsiteX28" fmla="*/ 1010895 w 6028697"/>
                <a:gd name="connsiteY28" fmla="*/ 5540494 h 6817170"/>
                <a:gd name="connsiteX29" fmla="*/ 1126948 w 6028697"/>
                <a:gd name="connsiteY29" fmla="*/ 5688186 h 6817170"/>
                <a:gd name="connsiteX30" fmla="*/ 1182706 w 6028697"/>
                <a:gd name="connsiteY30" fmla="*/ 5760543 h 6817170"/>
                <a:gd name="connsiteX31" fmla="*/ 1237327 w 6028697"/>
                <a:gd name="connsiteY31" fmla="*/ 5830060 h 6817170"/>
                <a:gd name="connsiteX32" fmla="*/ 1706649 w 6028697"/>
                <a:gd name="connsiteY32" fmla="*/ 6342797 h 6817170"/>
                <a:gd name="connsiteX33" fmla="*/ 1956207 w 6028697"/>
                <a:gd name="connsiteY33" fmla="*/ 6573484 h 6817170"/>
                <a:gd name="connsiteX34" fmla="*/ 2217681 w 6028697"/>
                <a:gd name="connsiteY34" fmla="*/ 6786297 h 6817170"/>
                <a:gd name="connsiteX35" fmla="*/ 2260820 w 6028697"/>
                <a:gd name="connsiteY35" fmla="*/ 6817170 h 6817170"/>
                <a:gd name="connsiteX36" fmla="*/ 1429497 w 6028697"/>
                <a:gd name="connsiteY36" fmla="*/ 6817170 h 6817170"/>
                <a:gd name="connsiteX37" fmla="*/ 1327275 w 6028697"/>
                <a:gd name="connsiteY37" fmla="*/ 6713800 h 6817170"/>
                <a:gd name="connsiteX38" fmla="*/ 1080556 w 6028697"/>
                <a:gd name="connsiteY38" fmla="*/ 6414443 h 6817170"/>
                <a:gd name="connsiteX39" fmla="*/ 865189 w 6028697"/>
                <a:gd name="connsiteY39" fmla="*/ 6097496 h 6817170"/>
                <a:gd name="connsiteX40" fmla="*/ 814823 w 6028697"/>
                <a:gd name="connsiteY40" fmla="*/ 6016911 h 6817170"/>
                <a:gd name="connsiteX41" fmla="*/ 766729 w 6028697"/>
                <a:gd name="connsiteY41" fmla="*/ 5938453 h 6817170"/>
                <a:gd name="connsiteX42" fmla="*/ 671672 w 6028697"/>
                <a:gd name="connsiteY42" fmla="*/ 5786648 h 6817170"/>
                <a:gd name="connsiteX43" fmla="*/ 474608 w 6028697"/>
                <a:gd name="connsiteY43" fmla="*/ 5474664 h 6817170"/>
                <a:gd name="connsiteX44" fmla="*/ 282652 w 6028697"/>
                <a:gd name="connsiteY44" fmla="*/ 5146508 h 6817170"/>
                <a:gd name="connsiteX45" fmla="*/ 196108 w 6028697"/>
                <a:gd name="connsiteY45" fmla="*/ 4972712 h 6817170"/>
                <a:gd name="connsiteX46" fmla="*/ 122474 w 6028697"/>
                <a:gd name="connsiteY46" fmla="*/ 4791821 h 6817170"/>
                <a:gd name="connsiteX47" fmla="*/ 65724 w 6028697"/>
                <a:gd name="connsiteY47" fmla="*/ 4603129 h 6817170"/>
                <a:gd name="connsiteX48" fmla="*/ 44727 w 6028697"/>
                <a:gd name="connsiteY48" fmla="*/ 4506937 h 6817170"/>
                <a:gd name="connsiteX49" fmla="*/ 35505 w 6028697"/>
                <a:gd name="connsiteY49" fmla="*/ 4458699 h 6817170"/>
                <a:gd name="connsiteX50" fmla="*/ 27845 w 6028697"/>
                <a:gd name="connsiteY50" fmla="*/ 4410320 h 6817170"/>
                <a:gd name="connsiteX51" fmla="*/ 37 w 6028697"/>
                <a:gd name="connsiteY51" fmla="*/ 4022292 h 6817170"/>
                <a:gd name="connsiteX52" fmla="*/ 78777 w 6028697"/>
                <a:gd name="connsiteY52" fmla="*/ 3267236 h 6817170"/>
                <a:gd name="connsiteX53" fmla="*/ 315424 w 6028697"/>
                <a:gd name="connsiteY53" fmla="*/ 2543673 h 6817170"/>
                <a:gd name="connsiteX54" fmla="*/ 1202710 w 6028697"/>
                <a:gd name="connsiteY54" fmla="*/ 1314895 h 6817170"/>
                <a:gd name="connsiteX55" fmla="*/ 1791065 w 6028697"/>
                <a:gd name="connsiteY55" fmla="*/ 833514 h 6817170"/>
                <a:gd name="connsiteX56" fmla="*/ 3908404 w 6028697"/>
                <a:gd name="connsiteY56" fmla="*/ 29794 h 6817170"/>
                <a:gd name="connsiteX57" fmla="*/ 4481066 w 6028697"/>
                <a:gd name="connsiteY57" fmla="*/ 478 h 6817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6028697" h="6817170">
                  <a:moveTo>
                    <a:pt x="6028697" y="6155323"/>
                  </a:moveTo>
                  <a:lnTo>
                    <a:pt x="6028697" y="6817170"/>
                  </a:lnTo>
                  <a:lnTo>
                    <a:pt x="5157862" y="6817170"/>
                  </a:lnTo>
                  <a:lnTo>
                    <a:pt x="5347156" y="6687553"/>
                  </a:lnTo>
                  <a:cubicBezTo>
                    <a:pt x="5394117" y="6653219"/>
                    <a:pt x="5440793" y="6617608"/>
                    <a:pt x="5487470" y="6581714"/>
                  </a:cubicBezTo>
                  <a:cubicBezTo>
                    <a:pt x="5534147" y="6545820"/>
                    <a:pt x="5580966" y="6509358"/>
                    <a:pt x="5627642" y="6472328"/>
                  </a:cubicBezTo>
                  <a:lnTo>
                    <a:pt x="5911392" y="6245328"/>
                  </a:lnTo>
                  <a:close/>
                  <a:moveTo>
                    <a:pt x="4481066" y="478"/>
                  </a:moveTo>
                  <a:cubicBezTo>
                    <a:pt x="4544817" y="1422"/>
                    <a:pt x="4608563" y="3769"/>
                    <a:pt x="4672258" y="7519"/>
                  </a:cubicBezTo>
                  <a:cubicBezTo>
                    <a:pt x="4927973" y="22364"/>
                    <a:pt x="5181687" y="61751"/>
                    <a:pt x="5429869" y="125134"/>
                  </a:cubicBezTo>
                  <a:cubicBezTo>
                    <a:pt x="5617090" y="173104"/>
                    <a:pt x="5799867" y="236595"/>
                    <a:pt x="5976319" y="314893"/>
                  </a:cubicBezTo>
                  <a:lnTo>
                    <a:pt x="6028697" y="339901"/>
                  </a:lnTo>
                  <a:lnTo>
                    <a:pt x="6028697" y="732458"/>
                  </a:lnTo>
                  <a:lnTo>
                    <a:pt x="5990985" y="712211"/>
                  </a:lnTo>
                  <a:cubicBezTo>
                    <a:pt x="5783917" y="609342"/>
                    <a:pt x="5566013" y="529876"/>
                    <a:pt x="5341339" y="475281"/>
                  </a:cubicBezTo>
                  <a:cubicBezTo>
                    <a:pt x="5115233" y="420503"/>
                    <a:pt x="4884375" y="387624"/>
                    <a:pt x="4651969" y="377104"/>
                  </a:cubicBezTo>
                  <a:cubicBezTo>
                    <a:pt x="4418713" y="365171"/>
                    <a:pt x="4184861" y="373670"/>
                    <a:pt x="3953093" y="402498"/>
                  </a:cubicBezTo>
                  <a:cubicBezTo>
                    <a:pt x="3721001" y="431832"/>
                    <a:pt x="3491675" y="480040"/>
                    <a:pt x="3267413" y="546643"/>
                  </a:cubicBezTo>
                  <a:cubicBezTo>
                    <a:pt x="2591323" y="750761"/>
                    <a:pt x="1967642" y="1099289"/>
                    <a:pt x="1439498" y="1568141"/>
                  </a:cubicBezTo>
                  <a:cubicBezTo>
                    <a:pt x="1265589" y="1725523"/>
                    <a:pt x="1105393" y="1897434"/>
                    <a:pt x="960671" y="2082013"/>
                  </a:cubicBezTo>
                  <a:cubicBezTo>
                    <a:pt x="815775" y="2266294"/>
                    <a:pt x="688923" y="2464081"/>
                    <a:pt x="581866" y="2672638"/>
                  </a:cubicBezTo>
                  <a:cubicBezTo>
                    <a:pt x="473765" y="2880669"/>
                    <a:pt x="387610" y="3099397"/>
                    <a:pt x="324789" y="3325262"/>
                  </a:cubicBezTo>
                  <a:cubicBezTo>
                    <a:pt x="262714" y="3552403"/>
                    <a:pt x="231223" y="3786822"/>
                    <a:pt x="231151" y="4022292"/>
                  </a:cubicBezTo>
                  <a:cubicBezTo>
                    <a:pt x="231413" y="4136912"/>
                    <a:pt x="244645" y="4251136"/>
                    <a:pt x="270592" y="4362792"/>
                  </a:cubicBezTo>
                  <a:cubicBezTo>
                    <a:pt x="297885" y="4472943"/>
                    <a:pt x="336983" y="4579833"/>
                    <a:pt x="387213" y="4681585"/>
                  </a:cubicBezTo>
                  <a:cubicBezTo>
                    <a:pt x="412042" y="4732517"/>
                    <a:pt x="439423" y="4782457"/>
                    <a:pt x="468507" y="4831546"/>
                  </a:cubicBezTo>
                  <a:cubicBezTo>
                    <a:pt x="497591" y="4880636"/>
                    <a:pt x="529230" y="4929015"/>
                    <a:pt x="561862" y="4976826"/>
                  </a:cubicBezTo>
                  <a:cubicBezTo>
                    <a:pt x="627975" y="5072166"/>
                    <a:pt x="701466" y="5164668"/>
                    <a:pt x="777511" y="5257597"/>
                  </a:cubicBezTo>
                  <a:cubicBezTo>
                    <a:pt x="853556" y="5350524"/>
                    <a:pt x="933574" y="5443594"/>
                    <a:pt x="1010895" y="5540494"/>
                  </a:cubicBezTo>
                  <a:cubicBezTo>
                    <a:pt x="1049957" y="5588732"/>
                    <a:pt x="1088642" y="5637963"/>
                    <a:pt x="1126948" y="5688186"/>
                  </a:cubicBezTo>
                  <a:lnTo>
                    <a:pt x="1182706" y="5760543"/>
                  </a:lnTo>
                  <a:cubicBezTo>
                    <a:pt x="1201007" y="5783669"/>
                    <a:pt x="1218458" y="5807503"/>
                    <a:pt x="1237327" y="5830060"/>
                  </a:cubicBezTo>
                  <a:cubicBezTo>
                    <a:pt x="1383714" y="6009916"/>
                    <a:pt x="1540413" y="6181116"/>
                    <a:pt x="1706649" y="6342797"/>
                  </a:cubicBezTo>
                  <a:cubicBezTo>
                    <a:pt x="1788084" y="6422531"/>
                    <a:pt x="1871265" y="6499427"/>
                    <a:pt x="1956207" y="6573484"/>
                  </a:cubicBezTo>
                  <a:cubicBezTo>
                    <a:pt x="2041332" y="6647402"/>
                    <a:pt x="2127733" y="6718907"/>
                    <a:pt x="2217681" y="6786297"/>
                  </a:cubicBezTo>
                  <a:lnTo>
                    <a:pt x="2260820" y="6817170"/>
                  </a:lnTo>
                  <a:lnTo>
                    <a:pt x="1429497" y="6817170"/>
                  </a:lnTo>
                  <a:lnTo>
                    <a:pt x="1327275" y="6713800"/>
                  </a:lnTo>
                  <a:cubicBezTo>
                    <a:pt x="1239186" y="6618984"/>
                    <a:pt x="1156797" y="6519019"/>
                    <a:pt x="1080556" y="6414443"/>
                  </a:cubicBezTo>
                  <a:cubicBezTo>
                    <a:pt x="1004653" y="6310734"/>
                    <a:pt x="932439" y="6205177"/>
                    <a:pt x="865189" y="6097496"/>
                  </a:cubicBezTo>
                  <a:cubicBezTo>
                    <a:pt x="847881" y="6070823"/>
                    <a:pt x="831565" y="6043725"/>
                    <a:pt x="814823" y="6016911"/>
                  </a:cubicBezTo>
                  <a:lnTo>
                    <a:pt x="766729" y="5938453"/>
                  </a:lnTo>
                  <a:cubicBezTo>
                    <a:pt x="735941" y="5887947"/>
                    <a:pt x="703878" y="5837581"/>
                    <a:pt x="671672" y="5786648"/>
                  </a:cubicBezTo>
                  <a:lnTo>
                    <a:pt x="474608" y="5474664"/>
                  </a:lnTo>
                  <a:cubicBezTo>
                    <a:pt x="408778" y="5368968"/>
                    <a:pt x="343516" y="5260008"/>
                    <a:pt x="282652" y="5146508"/>
                  </a:cubicBezTo>
                  <a:cubicBezTo>
                    <a:pt x="252290" y="5089759"/>
                    <a:pt x="223065" y="5032015"/>
                    <a:pt x="196108" y="4972712"/>
                  </a:cubicBezTo>
                  <a:cubicBezTo>
                    <a:pt x="169152" y="4913408"/>
                    <a:pt x="144607" y="4853111"/>
                    <a:pt x="122474" y="4791821"/>
                  </a:cubicBezTo>
                  <a:cubicBezTo>
                    <a:pt x="100342" y="4730532"/>
                    <a:pt x="81757" y="4666830"/>
                    <a:pt x="65724" y="4603129"/>
                  </a:cubicBezTo>
                  <a:cubicBezTo>
                    <a:pt x="58205" y="4571064"/>
                    <a:pt x="50828" y="4539143"/>
                    <a:pt x="44727" y="4506937"/>
                  </a:cubicBezTo>
                  <a:lnTo>
                    <a:pt x="35505" y="4458699"/>
                  </a:lnTo>
                  <a:lnTo>
                    <a:pt x="27845" y="4410320"/>
                  </a:lnTo>
                  <a:cubicBezTo>
                    <a:pt x="8635" y="4281881"/>
                    <a:pt x="-661" y="4152150"/>
                    <a:pt x="37" y="4022292"/>
                  </a:cubicBezTo>
                  <a:cubicBezTo>
                    <a:pt x="712" y="3768592"/>
                    <a:pt x="27094" y="3515615"/>
                    <a:pt x="78777" y="3267236"/>
                  </a:cubicBezTo>
                  <a:cubicBezTo>
                    <a:pt x="130048" y="3017876"/>
                    <a:pt x="209439" y="2775142"/>
                    <a:pt x="315424" y="2543673"/>
                  </a:cubicBezTo>
                  <a:cubicBezTo>
                    <a:pt x="528236" y="2081161"/>
                    <a:pt x="838234" y="1667312"/>
                    <a:pt x="1202710" y="1314895"/>
                  </a:cubicBezTo>
                  <a:cubicBezTo>
                    <a:pt x="1385514" y="1138814"/>
                    <a:pt x="1582282" y="977831"/>
                    <a:pt x="1791065" y="833514"/>
                  </a:cubicBezTo>
                  <a:cubicBezTo>
                    <a:pt x="2420037" y="395614"/>
                    <a:pt x="3147288" y="119557"/>
                    <a:pt x="3908404" y="29794"/>
                  </a:cubicBezTo>
                  <a:cubicBezTo>
                    <a:pt x="4098509" y="7429"/>
                    <a:pt x="4289811" y="-2355"/>
                    <a:pt x="4481066" y="47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72F6EE6-EDE9-45A5-8F6D-02B9B7CB2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1"/>
              <a:ext cx="6165116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093DC50-3BD7-46B1-A300-CD207E152F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-5977"/>
              <a:ext cx="6238675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5" name="Picture 2">
            <a:extLst>
              <a:ext uri="{FF2B5EF4-FFF2-40B4-BE49-F238E27FC236}">
                <a16:creationId xmlns:a16="http://schemas.microsoft.com/office/drawing/2014/main" id="{1695593C-2CDB-47A2-30A6-17B0A069DD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0401" y="512609"/>
            <a:ext cx="914579" cy="597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51417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1_Office Theme">
  <a:themeElements>
    <a:clrScheme name="Custom 3">
      <a:dk1>
        <a:srgbClr val="000000"/>
      </a:dk1>
      <a:lt1>
        <a:srgbClr val="FFFFFF"/>
      </a:lt1>
      <a:dk2>
        <a:srgbClr val="718DB2"/>
      </a:dk2>
      <a:lt2>
        <a:srgbClr val="FEFFFF"/>
      </a:lt2>
      <a:accent1>
        <a:srgbClr val="5E5E5E"/>
      </a:accent1>
      <a:accent2>
        <a:srgbClr val="E7E6E6"/>
      </a:accent2>
      <a:accent3>
        <a:srgbClr val="D7CDC8"/>
      </a:accent3>
      <a:accent4>
        <a:srgbClr val="AFA5A0"/>
      </a:accent4>
      <a:accent5>
        <a:srgbClr val="918787"/>
      </a:accent5>
      <a:accent6>
        <a:srgbClr val="556969"/>
      </a:accent6>
      <a:hlink>
        <a:srgbClr val="3758C1"/>
      </a:hlink>
      <a:folHlink>
        <a:srgbClr val="00539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0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C9ED652C-E4E0-414A-AEEB-52890283FCEB}">
  <we:reference id="wa200005566" version="3.0.0.2" store="de-DE" storeType="OMEX"/>
  <we:alternateReferences>
    <we:reference id="wa200005566" version="3.0.0.2" store="wa200005566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0</TotalTime>
  <Words>170</Words>
  <Application>Microsoft Macintosh PowerPoint</Application>
  <PresentationFormat>Breitbild</PresentationFormat>
  <Paragraphs>50</Paragraphs>
  <Slides>8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8</vt:i4>
      </vt:variant>
    </vt:vector>
  </HeadingPairs>
  <TitlesOfParts>
    <vt:vector size="16" baseType="lpstr">
      <vt:lpstr>Aptos</vt:lpstr>
      <vt:lpstr>Aptos Display</vt:lpstr>
      <vt:lpstr>Arial</vt:lpstr>
      <vt:lpstr>Calibri</vt:lpstr>
      <vt:lpstr>Poppins</vt:lpstr>
      <vt:lpstr>Wingdings</vt:lpstr>
      <vt:lpstr>Office</vt:lpstr>
      <vt:lpstr>1_Office Theme</vt:lpstr>
      <vt:lpstr>Business Programming 1 Notenschnittmanager</vt:lpstr>
      <vt:lpstr>Agenda</vt:lpstr>
      <vt:lpstr>Einleitung</vt:lpstr>
      <vt:lpstr>Vorgehensweise</vt:lpstr>
      <vt:lpstr>PowerPoint-Präsentation</vt:lpstr>
      <vt:lpstr>PowerPoint-Präsentation</vt:lpstr>
      <vt:lpstr>Besonderheiten und Probleme</vt:lpstr>
      <vt:lpstr>Testen des Programmes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Programming 1 Projektideen</dc:title>
  <dc:creator>Daniel Morak</dc:creator>
  <cp:lastModifiedBy>Daniel Morak</cp:lastModifiedBy>
  <cp:revision>15</cp:revision>
  <dcterms:created xsi:type="dcterms:W3CDTF">2024-05-02T16:26:04Z</dcterms:created>
  <dcterms:modified xsi:type="dcterms:W3CDTF">2024-05-09T20:18:27Z</dcterms:modified>
</cp:coreProperties>
</file>