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C8D5D-BF0E-6E17-9E0E-BCF87399CCAC}" v="156" dt="2024-05-09T21:05:52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9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2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2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0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8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2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8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4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5/9/2024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8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2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bYeoKWXcT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9F2144-48B7-4730-955E-365ECED3A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65FF50-D2F9-4A4F-86ED-F101E172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82AFE55-3DDF-8BAC-99AE-93094D38C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08788"/>
            <a:ext cx="5797882" cy="1785690"/>
          </a:xfrm>
        </p:spPr>
        <p:txBody>
          <a:bodyPr anchor="t">
            <a:normAutofit/>
          </a:bodyPr>
          <a:lstStyle/>
          <a:p>
            <a:pPr algn="l"/>
            <a:r>
              <a:rPr lang="de-DE" sz="2200" dirty="0">
                <a:solidFill>
                  <a:schemeClr val="tx2"/>
                </a:solidFill>
              </a:rPr>
              <a:t>Business </a:t>
            </a:r>
            <a:r>
              <a:rPr lang="de-DE" sz="2200" dirty="0" err="1">
                <a:solidFill>
                  <a:schemeClr val="tx2"/>
                </a:solidFill>
              </a:rPr>
              <a:t>Programming</a:t>
            </a:r>
            <a:r>
              <a:rPr lang="de-DE" sz="2200" dirty="0">
                <a:solidFill>
                  <a:schemeClr val="tx2"/>
                </a:solidFill>
              </a:rPr>
              <a:t> 1 Abschlussprojekt</a:t>
            </a:r>
          </a:p>
          <a:p>
            <a:pPr algn="l"/>
            <a:r>
              <a:rPr lang="de-DE" sz="2200" dirty="0">
                <a:solidFill>
                  <a:schemeClr val="tx2"/>
                </a:solidFill>
              </a:rPr>
              <a:t>Christoph Pader</a:t>
            </a:r>
          </a:p>
          <a:p>
            <a:pPr algn="l"/>
            <a:r>
              <a:rPr lang="de-DE" sz="2200" dirty="0">
                <a:solidFill>
                  <a:schemeClr val="tx2"/>
                </a:solidFill>
              </a:rPr>
              <a:t>Jakob Wunderle</a:t>
            </a:r>
          </a:p>
        </p:txBody>
      </p:sp>
      <p:pic>
        <p:nvPicPr>
          <p:cNvPr id="4" name="Picture 3" descr="Stock numbers on a digital display">
            <a:extLst>
              <a:ext uri="{FF2B5EF4-FFF2-40B4-BE49-F238E27FC236}">
                <a16:creationId xmlns:a16="http://schemas.microsoft.com/office/drawing/2014/main" id="{5641B310-BB62-BE97-FF44-E87BF9571B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050" r="12500"/>
          <a:stretch/>
        </p:blipFill>
        <p:spPr>
          <a:xfrm>
            <a:off x="7162800" y="10"/>
            <a:ext cx="5029200" cy="569380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4D834C7-8223-43DA-AA30-E15A1BC7B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93812"/>
            <a:ext cx="12192000" cy="1164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2DE6C5-8EB8-4E41-B0FF-93563AA4C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1" y="5693811"/>
            <a:ext cx="12191999" cy="1164188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BAE128AD-6B68-C074-A056-6E259066C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77979"/>
            <a:ext cx="5797882" cy="2387600"/>
          </a:xfrm>
        </p:spPr>
        <p:txBody>
          <a:bodyPr anchor="ctr"/>
          <a:lstStyle/>
          <a:p>
            <a:r>
              <a:rPr lang="de-DE" dirty="0">
                <a:solidFill>
                  <a:schemeClr val="tx1"/>
                </a:solidFill>
              </a:rPr>
              <a:t>"YOU HAVE BEEN HACKED" Simulator</a:t>
            </a:r>
          </a:p>
        </p:txBody>
      </p:sp>
    </p:spTree>
    <p:extLst>
      <p:ext uri="{BB962C8B-B14F-4D97-AF65-F5344CB8AC3E}">
        <p14:creationId xmlns:p14="http://schemas.microsoft.com/office/powerpoint/2010/main" val="11784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812DA-C9BA-E98B-1A4E-E98DB44C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 des Programms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ADDBA6-77C0-E8C1-617B-6148DE50A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Simulation eines gehackten Systems</a:t>
            </a:r>
          </a:p>
          <a:p>
            <a:r>
              <a:rPr lang="de-DE" dirty="0"/>
              <a:t>Aufruf von 15 verschiedenen &amp; zufälligen Applikationen</a:t>
            </a:r>
          </a:p>
          <a:p>
            <a:pPr lvl="1"/>
            <a:r>
              <a:rPr lang="de-DE" dirty="0"/>
              <a:t>Unter Anwendung von:</a:t>
            </a:r>
          </a:p>
          <a:p>
            <a:pPr lvl="2"/>
            <a:r>
              <a:rPr lang="de-DE" dirty="0"/>
              <a:t> Internet Explorer</a:t>
            </a:r>
          </a:p>
          <a:p>
            <a:pPr lvl="2"/>
            <a:r>
              <a:rPr lang="de-DE" dirty="0"/>
              <a:t>Windows PowerShell</a:t>
            </a:r>
          </a:p>
          <a:p>
            <a:pPr lvl="2"/>
            <a:r>
              <a:rPr lang="de-DE" dirty="0"/>
              <a:t>Notepad++</a:t>
            </a:r>
          </a:p>
        </p:txBody>
      </p:sp>
      <p:pic>
        <p:nvPicPr>
          <p:cNvPr id="5" name="Grafik 4" descr="Ein Bild, das Grafiken, Symbol, Clipart, Schrift enthält.&#10;&#10;Automatisch generierte Beschreibung">
            <a:extLst>
              <a:ext uri="{FF2B5EF4-FFF2-40B4-BE49-F238E27FC236}">
                <a16:creationId xmlns:a16="http://schemas.microsoft.com/office/drawing/2014/main" id="{1E02C968-E0D3-B67D-9CFC-64537CD81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0039" y="4048382"/>
            <a:ext cx="936355" cy="920180"/>
          </a:xfrm>
          <a:prstGeom prst="rect">
            <a:avLst/>
          </a:prstGeom>
        </p:spPr>
      </p:pic>
      <p:pic>
        <p:nvPicPr>
          <p:cNvPr id="7" name="Grafik 6" descr="Ein Bild, das Cartoon, Clipart, Vogel, Grafiken enthält.&#10;&#10;Automatisch generierte Beschreibung">
            <a:extLst>
              <a:ext uri="{FF2B5EF4-FFF2-40B4-BE49-F238E27FC236}">
                <a16:creationId xmlns:a16="http://schemas.microsoft.com/office/drawing/2014/main" id="{7D3F1236-2B67-77BA-1B1D-4964A5D5B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3336" y="4804969"/>
            <a:ext cx="124891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1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EB82C0-7AD4-42AF-552C-167C2F89F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Internet Explorer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F49D2E-2F2F-01BD-8E40-00AFA90FE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4 verschiedene URLs die zufällig geöffnet werden</a:t>
            </a:r>
          </a:p>
          <a:p>
            <a:pPr lvl="1"/>
            <a:r>
              <a:rPr lang="de-DE" dirty="0" err="1"/>
              <a:t>Außnahme</a:t>
            </a:r>
            <a:r>
              <a:rPr lang="de-DE" dirty="0"/>
              <a:t> URL für „</a:t>
            </a:r>
            <a:r>
              <a:rPr lang="de-DE" dirty="0" err="1"/>
              <a:t>NyanCat</a:t>
            </a:r>
            <a:r>
              <a:rPr lang="de-DE" dirty="0"/>
              <a:t>“ wird immer zuerst geöffnet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de-DE" dirty="0"/>
              <a:t>Nyan Cat spielt eine nervige (und etwas lustige) Musik in Dauerschleife ab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de-DE" dirty="0"/>
              <a:t>-&gt; "Paralysiert den User" während sich etliche Fenster öffnen</a:t>
            </a:r>
          </a:p>
        </p:txBody>
      </p:sp>
    </p:spTree>
    <p:extLst>
      <p:ext uri="{BB962C8B-B14F-4D97-AF65-F5344CB8AC3E}">
        <p14:creationId xmlns:p14="http://schemas.microsoft.com/office/powerpoint/2010/main" val="31627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02CC6-0DC5-D582-6A21-5AA4E37E0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Windows PowerShell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4D20EC-44F5-F879-AEFD-A13629480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b="0" dirty="0">
                <a:effectLst/>
              </a:rPr>
              <a:t>Output in Kommandozeile: </a:t>
            </a:r>
            <a:r>
              <a:rPr lang="de-DE" b="0" dirty="0">
                <a:solidFill>
                  <a:srgbClr val="CE9178"/>
                </a:solidFill>
                <a:effectLst/>
                <a:highlight>
                  <a:srgbClr val="1F1F1F"/>
                </a:highlight>
                <a:latin typeface="Menlo"/>
              </a:rPr>
              <a:t>„Hacking </a:t>
            </a:r>
            <a:r>
              <a:rPr lang="de-DE" b="0" dirty="0" err="1">
                <a:solidFill>
                  <a:srgbClr val="CE9178"/>
                </a:solidFill>
                <a:effectLst/>
                <a:highlight>
                  <a:srgbClr val="1F1F1F"/>
                </a:highlight>
                <a:latin typeface="Menlo"/>
              </a:rPr>
              <a:t>your</a:t>
            </a:r>
            <a:r>
              <a:rPr lang="de-DE" b="0" dirty="0">
                <a:solidFill>
                  <a:srgbClr val="CE9178"/>
                </a:solidFill>
                <a:effectLst/>
                <a:highlight>
                  <a:srgbClr val="1F1F1F"/>
                </a:highlight>
                <a:latin typeface="Menlo"/>
              </a:rPr>
              <a:t> </a:t>
            </a:r>
            <a:r>
              <a:rPr lang="de-DE" b="0" dirty="0" err="1">
                <a:solidFill>
                  <a:srgbClr val="CE9178"/>
                </a:solidFill>
                <a:effectLst/>
                <a:highlight>
                  <a:srgbClr val="1F1F1F"/>
                </a:highlight>
                <a:latin typeface="Menlo"/>
              </a:rPr>
              <a:t>computer</a:t>
            </a:r>
            <a:r>
              <a:rPr lang="de-DE" b="0" dirty="0">
                <a:solidFill>
                  <a:srgbClr val="CE9178"/>
                </a:solidFill>
                <a:effectLst/>
                <a:highlight>
                  <a:srgbClr val="1F1F1F"/>
                </a:highlight>
                <a:latin typeface="Menlo"/>
              </a:rPr>
              <a:t> MUHAHAHAHAHAHAHA“</a:t>
            </a:r>
            <a:endParaRPr lang="de-DE" b="0" dirty="0">
              <a:solidFill>
                <a:srgbClr val="CCCCCC"/>
              </a:solidFill>
              <a:effectLst/>
              <a:highlight>
                <a:srgbClr val="1F1F1F"/>
              </a:highlight>
              <a:latin typeface="Menlo"/>
            </a:endParaRPr>
          </a:p>
          <a:p>
            <a:r>
              <a:rPr lang="de-DE" dirty="0"/>
              <a:t>Wird in Dauerschleife ausgegeben.</a:t>
            </a:r>
          </a:p>
          <a:p>
            <a:endParaRPr lang="de-DE" dirty="0">
              <a:solidFill>
                <a:srgbClr val="FFFFFF"/>
              </a:solidFill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158167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B4F0B-33D2-C51D-C24D-3BC699D8D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Notepad++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5B7F18-97C6-8B9C-257E-4E7859BEB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Notepad++.exe wird ausgeführt</a:t>
            </a:r>
          </a:p>
          <a:p>
            <a:r>
              <a:rPr lang="de-DE" dirty="0"/>
              <a:t>„hacked.txt“ Datei wird geöffnet</a:t>
            </a:r>
          </a:p>
          <a:p>
            <a:pPr lvl="1"/>
            <a:r>
              <a:rPr lang="de-DE" dirty="0"/>
              <a:t>Enthält "Ransomware" Text und böse Emojis</a:t>
            </a:r>
          </a:p>
        </p:txBody>
      </p:sp>
    </p:spTree>
    <p:extLst>
      <p:ext uri="{BB962C8B-B14F-4D97-AF65-F5344CB8AC3E}">
        <p14:creationId xmlns:p14="http://schemas.microsoft.com/office/powerpoint/2010/main" val="296526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8A8A16-658F-6E74-8746-5609406A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Pop-up Fenster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F2B2A6-BDA3-B952-9865-70B5F1363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Fragestellung: „Do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close</a:t>
            </a:r>
            <a:r>
              <a:rPr lang="de-DE" dirty="0"/>
              <a:t> all </a:t>
            </a:r>
            <a:r>
              <a:rPr lang="de-DE" dirty="0" err="1"/>
              <a:t>opened</a:t>
            </a:r>
            <a:r>
              <a:rPr lang="de-DE" dirty="0"/>
              <a:t> </a:t>
            </a:r>
            <a:r>
              <a:rPr lang="de-DE" dirty="0" err="1"/>
              <a:t>windows</a:t>
            </a:r>
            <a:r>
              <a:rPr lang="de-DE" dirty="0"/>
              <a:t>?“</a:t>
            </a:r>
          </a:p>
          <a:p>
            <a:pPr lvl="1"/>
            <a:r>
              <a:rPr lang="de-DE" dirty="0"/>
              <a:t>„Yes“ und „</a:t>
            </a:r>
            <a:r>
              <a:rPr lang="de-DE" dirty="0" err="1"/>
              <a:t>No</a:t>
            </a:r>
            <a:r>
              <a:rPr lang="de-DE" dirty="0"/>
              <a:t>“ Auswahl</a:t>
            </a:r>
          </a:p>
          <a:p>
            <a:r>
              <a:rPr lang="de-DE" dirty="0"/>
              <a:t>-&gt; Routine: „</a:t>
            </a:r>
            <a:r>
              <a:rPr lang="de-DE" dirty="0" err="1"/>
              <a:t>quitAllWindows</a:t>
            </a:r>
            <a:r>
              <a:rPr lang="de-DE" dirty="0"/>
              <a:t>“</a:t>
            </a:r>
          </a:p>
          <a:p>
            <a:pPr lvl="1"/>
            <a:r>
              <a:rPr lang="de-DE" dirty="0"/>
              <a:t>Führt zu beenden aller offenen Programme</a:t>
            </a:r>
          </a:p>
        </p:txBody>
      </p:sp>
    </p:spTree>
    <p:extLst>
      <p:ext uri="{BB962C8B-B14F-4D97-AF65-F5344CB8AC3E}">
        <p14:creationId xmlns:p14="http://schemas.microsoft.com/office/powerpoint/2010/main" val="281961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E8B11-648A-7538-D70D-3A80A4A4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Video des Programms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3E6945-50DD-3FE1-AD0E-B76B6F39A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Link dazu kommt im Chat</a:t>
            </a:r>
          </a:p>
          <a:p>
            <a:r>
              <a:rPr lang="de-DE" dirty="0">
                <a:ea typeface="+mn-lt"/>
                <a:cs typeface="+mn-lt"/>
                <a:hlinkClick r:id="rId2"/>
              </a:rPr>
              <a:t>https://www.youtube.com/watch?v=ibYeoKWXcTU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962642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RegularSeed_2SEEDS">
      <a:dk1>
        <a:srgbClr val="000000"/>
      </a:dk1>
      <a:lt1>
        <a:srgbClr val="FFFFFF"/>
      </a:lt1>
      <a:dk2>
        <a:srgbClr val="1B2830"/>
      </a:dk2>
      <a:lt2>
        <a:srgbClr val="F3F2F0"/>
      </a:lt2>
      <a:accent1>
        <a:srgbClr val="205BCC"/>
      </a:accent1>
      <a:accent2>
        <a:srgbClr val="31B1D9"/>
      </a:accent2>
      <a:accent3>
        <a:srgbClr val="4236DF"/>
      </a:accent3>
      <a:accent4>
        <a:srgbClr val="CC3620"/>
      </a:accent4>
      <a:accent5>
        <a:srgbClr val="DE9032"/>
      </a:accent5>
      <a:accent6>
        <a:srgbClr val="B7B11D"/>
      </a:accent6>
      <a:hlink>
        <a:srgbClr val="AB8439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Breitbild</PresentationFormat>
  <Paragraphs>28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BlockprintVTI</vt:lpstr>
      <vt:lpstr>"YOU HAVE BEEN HACKED" Simulator</vt:lpstr>
      <vt:lpstr>Inhalt des Programms</vt:lpstr>
      <vt:lpstr>Internet Explorer</vt:lpstr>
      <vt:lpstr>Windows PowerShell</vt:lpstr>
      <vt:lpstr>Notepad++</vt:lpstr>
      <vt:lpstr>Pop-up Fenster</vt:lpstr>
      <vt:lpstr>Video des Programms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HAVE BEEN HACKED</dc:title>
  <dc:creator>Wunderle, Jakob Antonin</dc:creator>
  <cp:lastModifiedBy>Wunderle, Jakob Antonin</cp:lastModifiedBy>
  <cp:revision>53</cp:revision>
  <dcterms:created xsi:type="dcterms:W3CDTF">2024-05-09T12:39:14Z</dcterms:created>
  <dcterms:modified xsi:type="dcterms:W3CDTF">2024-05-09T21:06:20Z</dcterms:modified>
</cp:coreProperties>
</file>