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84" y="5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6609" y="884427"/>
            <a:ext cx="5873750" cy="27139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7870" y="508088"/>
            <a:ext cx="5021580" cy="149860"/>
          </a:xfrm>
          <a:custGeom>
            <a:avLst/>
            <a:gdLst/>
            <a:ahLst/>
            <a:cxnLst/>
            <a:rect l="l" t="t" r="r" b="b"/>
            <a:pathLst>
              <a:path w="5021580" h="149859">
                <a:moveTo>
                  <a:pt x="5021183" y="0"/>
                </a:moveTo>
                <a:lnTo>
                  <a:pt x="0" y="0"/>
                </a:lnTo>
                <a:lnTo>
                  <a:pt x="0" y="149275"/>
                </a:lnTo>
                <a:lnTo>
                  <a:pt x="5021183" y="149275"/>
                </a:lnTo>
                <a:lnTo>
                  <a:pt x="50211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6610" y="935228"/>
            <a:ext cx="4072254" cy="2500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20284" y="3397504"/>
            <a:ext cx="6518275" cy="285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96610" y="6522225"/>
            <a:ext cx="353059" cy="1562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99772" y="6522225"/>
            <a:ext cx="151129" cy="1562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Liberation Sans Narrow"/>
                <a:cs typeface="Liberation Sans Narrow"/>
              </a:defRPr>
            </a:lvl1pPr>
          </a:lstStyle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‹Nr.›</a:t>
            </a:fld>
            <a:endParaRPr spc="2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12700" marR="5080">
              <a:lnSpc>
                <a:spcPct val="100499"/>
              </a:lnSpc>
              <a:spcBef>
                <a:spcPts val="45"/>
              </a:spcBef>
            </a:pPr>
            <a:r>
              <a:rPr sz="8800" spc="615" dirty="0">
                <a:latin typeface="Liberation Sans Narrow"/>
                <a:cs typeface="Liberation Sans Narrow"/>
              </a:rPr>
              <a:t>Projektidee </a:t>
            </a:r>
            <a:r>
              <a:rPr sz="8800" spc="750" dirty="0">
                <a:latin typeface="Liberation Sans Narrow"/>
                <a:cs typeface="Liberation Sans Narrow"/>
              </a:rPr>
              <a:t>Wetterfee</a:t>
            </a:r>
            <a:endParaRPr sz="8800">
              <a:latin typeface="Liberation Sans Narrow"/>
              <a:cs typeface="Liberation Sans Narro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609" y="4843779"/>
            <a:ext cx="209232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6400"/>
              </a:lnSpc>
              <a:spcBef>
                <a:spcPts val="100"/>
              </a:spcBef>
            </a:pPr>
            <a:r>
              <a:rPr sz="2200" i="1" spc="-45" dirty="0">
                <a:latin typeface="Arial"/>
                <a:cs typeface="Arial"/>
              </a:rPr>
              <a:t>Gruppe</a:t>
            </a:r>
            <a:r>
              <a:rPr sz="2200" i="1" spc="-120" dirty="0">
                <a:latin typeface="Arial"/>
                <a:cs typeface="Arial"/>
              </a:rPr>
              <a:t> </a:t>
            </a:r>
            <a:r>
              <a:rPr sz="2200" i="1" spc="-25" dirty="0">
                <a:latin typeface="Arial"/>
                <a:cs typeface="Arial"/>
              </a:rPr>
              <a:t>2: </a:t>
            </a:r>
            <a:r>
              <a:rPr sz="2200" i="1" spc="-45" dirty="0">
                <a:latin typeface="Arial"/>
                <a:cs typeface="Arial"/>
              </a:rPr>
              <a:t>Vicovac,</a:t>
            </a:r>
            <a:r>
              <a:rPr sz="2200" i="1" spc="-114" dirty="0">
                <a:latin typeface="Arial"/>
                <a:cs typeface="Arial"/>
              </a:rPr>
              <a:t> </a:t>
            </a:r>
            <a:r>
              <a:rPr sz="2200" i="1" spc="-30" dirty="0">
                <a:latin typeface="Arial"/>
                <a:cs typeface="Arial"/>
              </a:rPr>
              <a:t>Zipperle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7869" y="508085"/>
            <a:ext cx="11153775" cy="149860"/>
          </a:xfrm>
          <a:custGeom>
            <a:avLst/>
            <a:gdLst/>
            <a:ahLst/>
            <a:cxnLst/>
            <a:rect l="l" t="t" r="r" b="b"/>
            <a:pathLst>
              <a:path w="11153775" h="149859">
                <a:moveTo>
                  <a:pt x="11153216" y="0"/>
                </a:moveTo>
                <a:lnTo>
                  <a:pt x="0" y="0"/>
                </a:lnTo>
                <a:lnTo>
                  <a:pt x="0" y="149279"/>
                </a:lnTo>
                <a:lnTo>
                  <a:pt x="11153216" y="149279"/>
                </a:lnTo>
                <a:lnTo>
                  <a:pt x="111532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7867" y="6209925"/>
            <a:ext cx="11165840" cy="45720"/>
          </a:xfrm>
          <a:custGeom>
            <a:avLst/>
            <a:gdLst/>
            <a:ahLst/>
            <a:cxnLst/>
            <a:rect l="l" t="t" r="r" b="b"/>
            <a:pathLst>
              <a:path w="11165840" h="45720">
                <a:moveTo>
                  <a:pt x="11165484" y="0"/>
                </a:moveTo>
                <a:lnTo>
                  <a:pt x="0" y="0"/>
                </a:lnTo>
                <a:lnTo>
                  <a:pt x="0" y="45718"/>
                </a:lnTo>
                <a:lnTo>
                  <a:pt x="11165484" y="45718"/>
                </a:lnTo>
                <a:lnTo>
                  <a:pt x="111654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610" y="935228"/>
            <a:ext cx="3768725" cy="3311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800"/>
              </a:lnSpc>
              <a:spcBef>
                <a:spcPts val="110"/>
              </a:spcBef>
            </a:pPr>
            <a:r>
              <a:rPr spc="-95" dirty="0"/>
              <a:t>Verwendete </a:t>
            </a:r>
            <a:r>
              <a:rPr spc="-10" dirty="0"/>
              <a:t>Systeme </a:t>
            </a:r>
            <a:r>
              <a:rPr spc="-25" dirty="0"/>
              <a:t>und </a:t>
            </a:r>
            <a:r>
              <a:rPr spc="-70" dirty="0"/>
              <a:t>Programme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2</a:t>
            </a:fld>
            <a:endParaRPr spc="20" dirty="0"/>
          </a:p>
        </p:txBody>
      </p:sp>
      <p:sp>
        <p:nvSpPr>
          <p:cNvPr id="3" name="object 3"/>
          <p:cNvSpPr txBox="1"/>
          <p:nvPr/>
        </p:nvSpPr>
        <p:spPr>
          <a:xfrm>
            <a:off x="6740906" y="976884"/>
            <a:ext cx="137096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140" dirty="0">
                <a:latin typeface="Liberation Sans Narrow"/>
                <a:cs typeface="Liberation Sans Narrow"/>
              </a:rPr>
              <a:t>Programme</a:t>
            </a:r>
            <a:endParaRPr sz="2000">
              <a:latin typeface="Liberation Sans Narrow"/>
              <a:cs typeface="Liberation Sans Narro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40906" y="1284732"/>
            <a:ext cx="4225290" cy="131826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80"/>
              </a:spcBef>
              <a:buChar char="•"/>
              <a:tabLst>
                <a:tab pos="354965" algn="l"/>
              </a:tabLst>
            </a:pPr>
            <a:r>
              <a:rPr sz="2000" spc="-10" dirty="0">
                <a:latin typeface="Arial"/>
                <a:cs typeface="Arial"/>
              </a:rPr>
              <a:t>Internet</a:t>
            </a:r>
            <a:r>
              <a:rPr sz="2000" spc="-85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Explorer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spc="-35" dirty="0">
                <a:latin typeface="Arial"/>
                <a:cs typeface="Arial"/>
              </a:rPr>
              <a:t>(Nativ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unterstützt)</a:t>
            </a:r>
            <a:endParaRPr sz="20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985"/>
              </a:spcBef>
              <a:buChar char="•"/>
              <a:tabLst>
                <a:tab pos="354965" algn="l"/>
              </a:tabLst>
            </a:pPr>
            <a:r>
              <a:rPr sz="2000" spc="-45" dirty="0">
                <a:latin typeface="Arial"/>
                <a:cs typeface="Arial"/>
              </a:rPr>
              <a:t>Libre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Office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Writer</a:t>
            </a:r>
            <a:endParaRPr sz="20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1010"/>
              </a:spcBef>
              <a:buChar char="•"/>
              <a:tabLst>
                <a:tab pos="354965" algn="l"/>
              </a:tabLst>
            </a:pPr>
            <a:r>
              <a:rPr sz="2000" spc="-155" dirty="0">
                <a:latin typeface="Arial"/>
                <a:cs typeface="Arial"/>
              </a:rPr>
              <a:t>MS</a:t>
            </a:r>
            <a:r>
              <a:rPr sz="2000" spc="-12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Outlook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40906" y="3006851"/>
            <a:ext cx="1828164" cy="891540"/>
          </a:xfrm>
          <a:prstGeom prst="rect">
            <a:avLst/>
          </a:prstGeom>
        </p:spPr>
        <p:txBody>
          <a:bodyPr vert="horz" wrap="square" lIns="0" tIns="140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sz="2000" b="1" spc="120" dirty="0">
                <a:latin typeface="Liberation Sans Narrow"/>
                <a:cs typeface="Liberation Sans Narrow"/>
              </a:rPr>
              <a:t>Betriebssystem</a:t>
            </a:r>
            <a:endParaRPr sz="2000">
              <a:latin typeface="Liberation Sans Narrow"/>
              <a:cs typeface="Liberation Sans Narrow"/>
            </a:endParaRPr>
          </a:p>
          <a:p>
            <a:pPr marL="354965" indent="-342265">
              <a:lnSpc>
                <a:spcPct val="100000"/>
              </a:lnSpc>
              <a:spcBef>
                <a:spcPts val="1010"/>
              </a:spcBef>
              <a:buChar char="•"/>
              <a:tabLst>
                <a:tab pos="354965" algn="l"/>
              </a:tabLst>
            </a:pPr>
            <a:r>
              <a:rPr sz="2000" spc="-35" dirty="0">
                <a:latin typeface="Arial"/>
                <a:cs typeface="Arial"/>
              </a:rPr>
              <a:t>Windows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11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40906" y="4302251"/>
            <a:ext cx="4445635" cy="1196340"/>
          </a:xfrm>
          <a:prstGeom prst="rect">
            <a:avLst/>
          </a:prstGeom>
        </p:spPr>
        <p:txBody>
          <a:bodyPr vert="horz" wrap="square" lIns="0" tIns="140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sz="2000" b="1" spc="180" dirty="0">
                <a:latin typeface="Liberation Sans Narrow"/>
                <a:cs typeface="Liberation Sans Narrow"/>
              </a:rPr>
              <a:t>Code</a:t>
            </a:r>
            <a:r>
              <a:rPr sz="2000" b="1" spc="45" dirty="0">
                <a:latin typeface="Liberation Sans Narrow"/>
                <a:cs typeface="Liberation Sans Narrow"/>
              </a:rPr>
              <a:t> </a:t>
            </a:r>
            <a:r>
              <a:rPr sz="2000" b="1" spc="100" dirty="0">
                <a:latin typeface="Liberation Sans Narrow"/>
                <a:cs typeface="Liberation Sans Narrow"/>
              </a:rPr>
              <a:t>Editor</a:t>
            </a:r>
            <a:endParaRPr sz="2000">
              <a:latin typeface="Liberation Sans Narrow"/>
              <a:cs typeface="Liberation Sans Narrow"/>
            </a:endParaRPr>
          </a:p>
          <a:p>
            <a:pPr marL="355600" marR="5080" indent="-342900">
              <a:lnSpc>
                <a:spcPct val="100000"/>
              </a:lnSpc>
              <a:spcBef>
                <a:spcPts val="1010"/>
              </a:spcBef>
              <a:buChar char="•"/>
              <a:tabLst>
                <a:tab pos="355600" algn="l"/>
              </a:tabLst>
            </a:pPr>
            <a:r>
              <a:rPr sz="2000" spc="-125" dirty="0">
                <a:latin typeface="Arial"/>
                <a:cs typeface="Arial"/>
              </a:rPr>
              <a:t>VS-</a:t>
            </a:r>
            <a:r>
              <a:rPr sz="2000" spc="-40" dirty="0">
                <a:latin typeface="Arial"/>
                <a:cs typeface="Arial"/>
              </a:rPr>
              <a:t>Code</a:t>
            </a:r>
            <a:r>
              <a:rPr sz="2000" spc="-8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(mit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145" dirty="0">
                <a:latin typeface="Arial"/>
                <a:cs typeface="Arial"/>
              </a:rPr>
              <a:t>Rexx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90" dirty="0">
                <a:latin typeface="Arial"/>
                <a:cs typeface="Arial"/>
              </a:rPr>
              <a:t>Language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Support </a:t>
            </a:r>
            <a:r>
              <a:rPr sz="2000" spc="-45" dirty="0">
                <a:latin typeface="Arial"/>
                <a:cs typeface="Arial"/>
              </a:rPr>
              <a:t>Erweiterung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spc="-45" dirty="0">
                <a:latin typeface="Arial"/>
                <a:cs typeface="Arial"/>
              </a:rPr>
              <a:t>von</a:t>
            </a:r>
            <a:r>
              <a:rPr sz="2000" spc="-8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Broadcom)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610" y="935228"/>
            <a:ext cx="4598670" cy="25006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spc="-165" dirty="0"/>
              <a:t>Zugriff</a:t>
            </a:r>
            <a:r>
              <a:rPr spc="-210" dirty="0"/>
              <a:t> </a:t>
            </a:r>
            <a:r>
              <a:rPr dirty="0"/>
              <a:t>auf</a:t>
            </a:r>
            <a:r>
              <a:rPr spc="-285" dirty="0"/>
              <a:t> </a:t>
            </a:r>
            <a:r>
              <a:rPr spc="-60" dirty="0"/>
              <a:t>den </a:t>
            </a:r>
            <a:r>
              <a:rPr spc="-55" dirty="0"/>
              <a:t>Benötigten</a:t>
            </a: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pc="-315" dirty="0"/>
              <a:t>Text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17794" y="3613910"/>
            <a:ext cx="5172075" cy="1918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Char char="•"/>
              <a:tabLst>
                <a:tab pos="354965" algn="l"/>
              </a:tabLst>
            </a:pPr>
            <a:r>
              <a:rPr sz="2500" u="sng" spc="-10" dirty="0">
                <a:solidFill>
                  <a:srgbClr val="31944B"/>
                </a:solidFill>
                <a:uFill>
                  <a:solidFill>
                    <a:srgbClr val="31944B"/>
                  </a:solidFill>
                </a:uFill>
                <a:latin typeface="Arial"/>
                <a:cs typeface="Arial"/>
              </a:rPr>
              <a:t>https://wetter.orf.at/wien/prognose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450"/>
              </a:spcBef>
              <a:buFont typeface="Arial"/>
              <a:buChar char="•"/>
            </a:pPr>
            <a:endParaRPr sz="2500">
              <a:latin typeface="Arial"/>
              <a:cs typeface="Arial"/>
            </a:endParaRPr>
          </a:p>
          <a:p>
            <a:pPr marL="355600" marR="962025" indent="-342900">
              <a:lnSpc>
                <a:spcPct val="109600"/>
              </a:lnSpc>
              <a:buChar char="•"/>
              <a:tabLst>
                <a:tab pos="355600" algn="l"/>
              </a:tabLst>
            </a:pPr>
            <a:r>
              <a:rPr sz="2500" spc="-135" dirty="0">
                <a:latin typeface="Arial"/>
                <a:cs typeface="Arial"/>
              </a:rPr>
              <a:t>OLE-</a:t>
            </a:r>
            <a:r>
              <a:rPr sz="2500" spc="-10" dirty="0">
                <a:latin typeface="Arial"/>
                <a:cs typeface="Arial"/>
              </a:rPr>
              <a:t>Schnittstelle: </a:t>
            </a:r>
            <a:r>
              <a:rPr sz="2500" spc="-25" dirty="0">
                <a:latin typeface="Arial"/>
                <a:cs typeface="Arial"/>
              </a:rPr>
              <a:t>InternetExplorer.Application</a:t>
            </a:r>
            <a:endParaRPr sz="25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90561" y="3579190"/>
            <a:ext cx="2369413" cy="230040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3</a:t>
            </a:fld>
            <a:endParaRPr spc="2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spc="-65" dirty="0"/>
              <a:t>Bearbeitung </a:t>
            </a:r>
            <a:r>
              <a:rPr dirty="0"/>
              <a:t>mit</a:t>
            </a:r>
            <a:r>
              <a:rPr spc="-55" dirty="0"/>
              <a:t> </a:t>
            </a:r>
            <a:r>
              <a:rPr spc="-20" dirty="0"/>
              <a:t>Libre Office</a:t>
            </a:r>
            <a:r>
              <a:rPr spc="-335" dirty="0"/>
              <a:t> </a:t>
            </a:r>
            <a:r>
              <a:rPr spc="-30" dirty="0"/>
              <a:t>Writer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5600" marR="287020" indent="-342900">
              <a:lnSpc>
                <a:spcPct val="110000"/>
              </a:lnSpc>
              <a:spcBef>
                <a:spcPts val="85"/>
              </a:spcBef>
              <a:buChar char="•"/>
              <a:tabLst>
                <a:tab pos="355600" algn="l"/>
              </a:tabLst>
            </a:pPr>
            <a:r>
              <a:rPr spc="-50" dirty="0"/>
              <a:t>Code</a:t>
            </a:r>
            <a:r>
              <a:rPr spc="-145" dirty="0"/>
              <a:t> </a:t>
            </a:r>
            <a:r>
              <a:rPr spc="-50" dirty="0"/>
              <a:t>angepasst,</a:t>
            </a:r>
            <a:r>
              <a:rPr spc="-145" dirty="0"/>
              <a:t> </a:t>
            </a:r>
            <a:r>
              <a:rPr dirty="0"/>
              <a:t>erweitert</a:t>
            </a:r>
            <a:r>
              <a:rPr spc="-135" dirty="0"/>
              <a:t> </a:t>
            </a:r>
            <a:r>
              <a:rPr dirty="0"/>
              <a:t>und</a:t>
            </a:r>
            <a:r>
              <a:rPr spc="-145" dirty="0"/>
              <a:t> </a:t>
            </a:r>
            <a:r>
              <a:rPr dirty="0"/>
              <a:t>auf</a:t>
            </a:r>
            <a:r>
              <a:rPr spc="-145" dirty="0"/>
              <a:t> </a:t>
            </a:r>
            <a:r>
              <a:rPr spc="-10" dirty="0"/>
              <a:t>unsere </a:t>
            </a:r>
            <a:r>
              <a:rPr spc="-45" dirty="0"/>
              <a:t>Bedürfnisse</a:t>
            </a:r>
            <a:r>
              <a:rPr spc="-80" dirty="0"/>
              <a:t> </a:t>
            </a:r>
            <a:r>
              <a:rPr spc="-35" dirty="0"/>
              <a:t>zugeschnitten</a:t>
            </a:r>
            <a:r>
              <a:rPr spc="-80" dirty="0"/>
              <a:t> </a:t>
            </a:r>
            <a:r>
              <a:rPr spc="-25" dirty="0"/>
              <a:t>von </a:t>
            </a:r>
            <a:r>
              <a:rPr spc="-40" dirty="0"/>
              <a:t>C:\ProgramFiles\ooRexx\samples\ole\apps</a:t>
            </a:r>
          </a:p>
          <a:p>
            <a:pPr marL="354965" indent="-342265">
              <a:lnSpc>
                <a:spcPct val="100000"/>
              </a:lnSpc>
              <a:spcBef>
                <a:spcPts val="1295"/>
              </a:spcBef>
              <a:buChar char="•"/>
              <a:tabLst>
                <a:tab pos="354965" algn="l"/>
              </a:tabLst>
            </a:pPr>
            <a:r>
              <a:rPr spc="-25" dirty="0"/>
              <a:t>Beispiel:</a:t>
            </a:r>
            <a:r>
              <a:rPr spc="-114" dirty="0"/>
              <a:t> </a:t>
            </a:r>
            <a:r>
              <a:rPr spc="-30" dirty="0"/>
              <a:t>AOO_swriter_paragraphs</a:t>
            </a:r>
          </a:p>
          <a:p>
            <a:pPr marL="354965" indent="-342265">
              <a:lnSpc>
                <a:spcPct val="100000"/>
              </a:lnSpc>
              <a:spcBef>
                <a:spcPts val="1300"/>
              </a:spcBef>
              <a:buChar char="•"/>
              <a:tabLst>
                <a:tab pos="354965" algn="l"/>
              </a:tabLst>
            </a:pPr>
            <a:r>
              <a:rPr spc="-90" dirty="0"/>
              <a:t>Für</a:t>
            </a:r>
            <a:r>
              <a:rPr spc="-135" dirty="0"/>
              <a:t> </a:t>
            </a:r>
            <a:r>
              <a:rPr spc="-35" dirty="0"/>
              <a:t>das</a:t>
            </a:r>
            <a:r>
              <a:rPr spc="-135" dirty="0"/>
              <a:t> </a:t>
            </a:r>
            <a:r>
              <a:rPr spc="-40" dirty="0"/>
              <a:t>Editieren</a:t>
            </a:r>
            <a:r>
              <a:rPr spc="-135" dirty="0"/>
              <a:t> </a:t>
            </a:r>
            <a:r>
              <a:rPr spc="-45" dirty="0"/>
              <a:t>des</a:t>
            </a:r>
            <a:r>
              <a:rPr spc="-135" dirty="0"/>
              <a:t> </a:t>
            </a:r>
            <a:r>
              <a:rPr spc="-10" dirty="0"/>
              <a:t>Textes:</a:t>
            </a: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2000" u="sng" spc="-10" dirty="0">
                <a:solidFill>
                  <a:srgbClr val="31944B"/>
                </a:solidFill>
                <a:uFill>
                  <a:solidFill>
                    <a:srgbClr val="31944B"/>
                  </a:solidFill>
                </a:uFill>
              </a:rPr>
              <a:t>https://api.libreoffice.org/docs/idl/ref/namespacecom.html</a:t>
            </a:r>
            <a:endParaRPr sz="20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0548" y="3665201"/>
            <a:ext cx="2469438" cy="2469438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4</a:t>
            </a:fld>
            <a:endParaRPr spc="2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6610" y="935228"/>
            <a:ext cx="3883660" cy="16744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75"/>
              </a:spcBef>
            </a:pPr>
            <a:r>
              <a:rPr spc="-190" dirty="0"/>
              <a:t>Versand</a:t>
            </a:r>
            <a:r>
              <a:rPr spc="-155" dirty="0"/>
              <a:t> </a:t>
            </a:r>
            <a:r>
              <a:rPr spc="-100" dirty="0"/>
              <a:t>des </a:t>
            </a:r>
            <a:r>
              <a:rPr spc="-10" dirty="0"/>
              <a:t>Dokuments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199062" y="3461512"/>
            <a:ext cx="5708015" cy="1116965"/>
          </a:xfrm>
          <a:prstGeom prst="rect">
            <a:avLst/>
          </a:prstGeom>
        </p:spPr>
        <p:txBody>
          <a:bodyPr vert="horz" wrap="square" lIns="0" tIns="177165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395"/>
              </a:spcBef>
              <a:buChar char="•"/>
              <a:tabLst>
                <a:tab pos="354965" algn="l"/>
              </a:tabLst>
            </a:pPr>
            <a:r>
              <a:rPr sz="2500" spc="-135" dirty="0">
                <a:latin typeface="Arial"/>
                <a:cs typeface="Arial"/>
              </a:rPr>
              <a:t>OLE-</a:t>
            </a:r>
            <a:r>
              <a:rPr sz="2500" dirty="0">
                <a:latin typeface="Arial"/>
                <a:cs typeface="Arial"/>
              </a:rPr>
              <a:t>Schnittstelle:</a:t>
            </a:r>
            <a:r>
              <a:rPr sz="2500" spc="-110" dirty="0">
                <a:latin typeface="Arial"/>
                <a:cs typeface="Arial"/>
              </a:rPr>
              <a:t> </a:t>
            </a:r>
            <a:r>
              <a:rPr sz="2500" spc="-10" dirty="0">
                <a:latin typeface="Arial"/>
                <a:cs typeface="Arial"/>
              </a:rPr>
              <a:t>Outlook.Application</a:t>
            </a:r>
            <a:endParaRPr sz="2500">
              <a:latin typeface="Arial"/>
              <a:cs typeface="Arial"/>
            </a:endParaRPr>
          </a:p>
          <a:p>
            <a:pPr marL="354965" indent="-342265">
              <a:lnSpc>
                <a:spcPct val="100000"/>
              </a:lnSpc>
              <a:spcBef>
                <a:spcPts val="1295"/>
              </a:spcBef>
              <a:buChar char="•"/>
              <a:tabLst>
                <a:tab pos="354965" algn="l"/>
              </a:tabLst>
            </a:pPr>
            <a:r>
              <a:rPr sz="2500" spc="-75" dirty="0">
                <a:latin typeface="Arial"/>
                <a:cs typeface="Arial"/>
              </a:rPr>
              <a:t>Empfänger-</a:t>
            </a:r>
            <a:r>
              <a:rPr sz="2500" spc="-135" dirty="0">
                <a:latin typeface="Arial"/>
                <a:cs typeface="Arial"/>
              </a:rPr>
              <a:t>E-</a:t>
            </a:r>
            <a:r>
              <a:rPr sz="2500" spc="-10" dirty="0">
                <a:latin typeface="Arial"/>
                <a:cs typeface="Arial"/>
              </a:rPr>
              <a:t>Mail-</a:t>
            </a:r>
            <a:r>
              <a:rPr sz="2500" spc="-80" dirty="0">
                <a:latin typeface="Arial"/>
                <a:cs typeface="Arial"/>
              </a:rPr>
              <a:t>Adresse</a:t>
            </a:r>
            <a:r>
              <a:rPr sz="2500" spc="-100" dirty="0">
                <a:latin typeface="Arial"/>
                <a:cs typeface="Arial"/>
              </a:rPr>
              <a:t> </a:t>
            </a:r>
            <a:r>
              <a:rPr sz="2500" spc="-10" dirty="0">
                <a:latin typeface="Arial"/>
                <a:cs typeface="Arial"/>
              </a:rPr>
              <a:t>frei</a:t>
            </a:r>
            <a:r>
              <a:rPr sz="2500" spc="-90" dirty="0">
                <a:latin typeface="Arial"/>
                <a:cs typeface="Arial"/>
              </a:rPr>
              <a:t> </a:t>
            </a:r>
            <a:r>
              <a:rPr sz="2500" spc="-10" dirty="0">
                <a:latin typeface="Arial"/>
                <a:cs typeface="Arial"/>
              </a:rPr>
              <a:t>wählbar</a:t>
            </a:r>
            <a:endParaRPr sz="25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3670" y="2995891"/>
            <a:ext cx="2743197" cy="255134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0"/>
              </a:lnSpc>
            </a:pPr>
            <a:r>
              <a:rPr spc="70" dirty="0"/>
              <a:t>5/9/24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070"/>
              </a:lnSpc>
            </a:pPr>
            <a:fld id="{81D60167-4931-47E6-BA6A-407CBD079E47}" type="slidenum">
              <a:rPr spc="20" dirty="0"/>
              <a:t>5</a:t>
            </a:fld>
            <a:endParaRPr spc="2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135</Words>
  <Application>Microsoft Office PowerPoint</Application>
  <PresentationFormat>Breitbild</PresentationFormat>
  <Paragraphs>32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Liberation Sans Narrow</vt:lpstr>
      <vt:lpstr>Office Theme</vt:lpstr>
      <vt:lpstr>Projektidee Wetterfee</vt:lpstr>
      <vt:lpstr>Verwendete Systeme und Programme</vt:lpstr>
      <vt:lpstr>Zugriff auf den Benötigten Text</vt:lpstr>
      <vt:lpstr>Bearbeitung mit Libre Office Writer</vt:lpstr>
      <vt:lpstr>Versand des Dokuments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Projektidee Wetterfee</dc:title>
  <dc:creator>oliver vicovac</dc:creator>
  <cp:lastModifiedBy>oliver vicovac</cp:lastModifiedBy>
  <cp:revision>1</cp:revision>
  <dcterms:created xsi:type="dcterms:W3CDTF">2024-05-09T18:19:12Z</dcterms:created>
  <dcterms:modified xsi:type="dcterms:W3CDTF">2024-05-09T17:58:09Z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2024-05-09T00:00:00Z</vt:filetime>
  </property>
  <property fmtid="{D5CDD505-2E9C-101B-9397-08002B2CF9AE}" pid="3" name="LastSaved">
    <vt:filetime>2024-05-09T00:00:00Z</vt:filetime>
  </property>
  <property fmtid="{D5CDD505-2E9C-101B-9397-08002B2CF9AE}" pid="4" name="Producer">
    <vt:lpwstr>3-Heights(TM) PDF Security Shell 4.8.25.2 (http://www.pdf-tools.com)</vt:lpwstr>
  </property>
</Properties>
</file>