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63" r:id="rId3"/>
    <p:sldId id="261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de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4541B1-0FB8-0641-B53F-DCC9FE54248D}" v="93" dt="2024-05-01T19:02:20.0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30"/>
    <p:restoredTop sz="94674"/>
  </p:normalViewPr>
  <p:slideViewPr>
    <p:cSldViewPr snapToGrid="0">
      <p:cViewPr varScale="1">
        <p:scale>
          <a:sx n="145" d="100"/>
          <a:sy n="145" d="100"/>
        </p:scale>
        <p:origin x="184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F9D8B6-33B2-8144-858C-402CC388E74E}" type="datetimeFigureOut">
              <a:rPr lang="de-US" smtClean="0"/>
              <a:t>5/9/24</a:t>
            </a:fld>
            <a:endParaRPr lang="de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1E4FA-7C06-D740-8A25-A912B4EDDBD7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1914804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11E4FA-7C06-D740-8A25-A912B4EDDBD7}" type="slidenum">
              <a:rPr lang="de-US" smtClean="0"/>
              <a:t>4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1219218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11E4FA-7C06-D740-8A25-A912B4EDDBD7}" type="slidenum">
              <a:rPr lang="de-US" smtClean="0"/>
              <a:t>5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2761873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DB6D03-7551-8D41-5C94-E6EEEEE42F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AC165AC-782F-BED6-D971-44A8D503DD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572F87-B254-A51D-4110-7910A4485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AB5E2-C90D-F743-A89B-CB3B089777C8}" type="datetime1">
              <a:rPr lang="de-DE" smtClean="0"/>
              <a:t>09.05.24</a:t>
            </a:fld>
            <a:endParaRPr lang="de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9D980BD-329D-8AF8-DB86-AEDACA430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6CAAD8-1689-D4DF-7CD8-00F370F41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1943231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5541FC-DE8F-BF69-ABDD-4B2669D46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42B861F-4EA6-3A11-BF0C-6EECAB8A03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AE5BFEA-F215-75E3-6F92-117C6E95E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1C3C0-C4CF-9D4B-A490-C080B6F06D79}" type="datetime1">
              <a:rPr lang="de-DE" smtClean="0"/>
              <a:t>09.05.24</a:t>
            </a:fld>
            <a:endParaRPr lang="de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0FDD3A8-C4CD-EB2A-AE65-8792A5E0A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1970359-1180-A638-5102-8DBD6B2A5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2353103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76F25A5-622B-7F05-FC7D-74AF38F856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C65D238-433A-3DE2-F8B5-82150FCDB2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6A11F0-8482-2EE1-F759-7AE755D71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87BC-AF53-5645-BAF9-783A3A2CE41E}" type="datetime1">
              <a:rPr lang="de-DE" smtClean="0"/>
              <a:t>09.05.24</a:t>
            </a:fld>
            <a:endParaRPr lang="de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7ECFB2-EB38-4A8C-13D8-34B7AFDCF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6D23F6-E06D-B172-978A-4EF4DAF17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2603382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602518-7738-28C9-9770-963B4A3B5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A15151-1824-ED14-4805-5117F0E6B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6E649B3-AF95-2461-69FB-2BE63CFB0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20D7D-3DE0-0E48-9760-28CDE7A5298F}" type="datetime1">
              <a:rPr lang="de-DE" smtClean="0"/>
              <a:t>09.05.24</a:t>
            </a:fld>
            <a:endParaRPr lang="de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11BC57-BA3D-A271-EEFA-4B2B0CEEA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64C715-83B0-1021-41B6-10FFCD127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133214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C7CF64-624F-CF65-091E-593EDD776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7D7257F-5898-E785-26F8-E99229933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F3F6B9-9806-9248-48CA-47E975636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8B1BC-A651-A142-A4FE-BE4F92B35976}" type="datetime1">
              <a:rPr lang="de-DE" smtClean="0"/>
              <a:t>09.05.24</a:t>
            </a:fld>
            <a:endParaRPr lang="de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BCFAAA-CADA-B853-8483-4A9A436E5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F091866-3B9A-4FE9-5F0C-EB7A3078B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150558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816A74-2003-E2EE-6A6F-71F1C22DD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836D31-5B68-7308-38AC-5657E06FC3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D67A2BD-B461-01CA-EF43-733BE50C17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DCD9045-FC5F-B31D-B05A-E9AF516AF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F2B2D-6BDE-D74E-80BE-13F12D21BEFB}" type="datetime1">
              <a:rPr lang="de-DE" smtClean="0"/>
              <a:t>09.05.24</a:t>
            </a:fld>
            <a:endParaRPr lang="de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5C888A2-AA9A-449C-159F-6C7F3DA5F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F22C8F7-9B4C-F23F-1997-9428BA046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3201805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C1527C-DCD2-B790-F0F6-505BD2D8C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F673914-C64D-9C22-0FFA-7C61A731D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68F5153-FBE9-F87B-8A4A-328C3596B0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90CA43E-F518-06A9-8483-25FAA4FA6C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F133446-DCB8-7C31-20DF-B18D29DFC2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4B12CD8-225C-E8DE-89AE-4D5C9A6B4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C5C0B-CD49-A44B-A378-30B15D126704}" type="datetime1">
              <a:rPr lang="de-DE" smtClean="0"/>
              <a:t>09.05.24</a:t>
            </a:fld>
            <a:endParaRPr lang="de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93591EF-DF9B-7CE2-705F-E581A17B2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F36DD94-9B2E-3370-BD28-60626B068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145337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D33A95-356E-9167-F368-097AA9ADD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29289A2-24E4-3AB9-A908-1BD99DBD4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4DE6B-CA2D-014A-A7F9-E8AB0415C475}" type="datetime1">
              <a:rPr lang="de-DE" smtClean="0"/>
              <a:t>09.05.24</a:t>
            </a:fld>
            <a:endParaRPr lang="de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C669142-A197-9723-2824-37911E845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CBB4A48-B7E7-BF75-29AF-4B854BAD9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2195371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AC37B80-5D23-FE01-DD90-C4A7E4A11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6A9A7-3B99-CC45-9645-BC9AEA32050A}" type="datetime1">
              <a:rPr lang="de-DE" smtClean="0"/>
              <a:t>09.05.24</a:t>
            </a:fld>
            <a:endParaRPr lang="de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83BE032-2293-3493-1933-CD8C4B751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BE453D5-9A1A-A196-1DD6-DA43F8DE2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2266422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05C234-FA56-8E36-0AAE-2CAFE7F61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4421E2E-7D13-22FD-A15E-906A8757B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6A3E779-C440-9B9B-2AC8-B5FF414BA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D49F3B8-EB21-BBD5-F78A-0EF621368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B58B9-FD1E-5F48-BAF9-1DD74FBF7CC7}" type="datetime1">
              <a:rPr lang="de-DE" smtClean="0"/>
              <a:t>09.05.24</a:t>
            </a:fld>
            <a:endParaRPr lang="de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7379539-C30A-B40A-4286-09E2A5EC5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3281940-D8F7-F877-A014-CF48985EB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1961727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9F6835-4D8C-C9AF-BB3A-180CB9728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82CF280-6265-F8FE-F6B2-BF3D9D6074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21D7F1F-9906-6C89-7259-E858C79A83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116EB2-5C49-1F4C-9FB7-EF2293D26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A2622-C486-7D48-9284-1799DF54D195}" type="datetime1">
              <a:rPr lang="de-DE" smtClean="0"/>
              <a:t>09.05.24</a:t>
            </a:fld>
            <a:endParaRPr lang="de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C1A2988-F470-33F7-56A2-35D74BDB1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FDCB68A-7BB5-AC03-7E60-DFA00D1BC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185075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B1308CF-ABE8-4E66-2526-7A7E04FC8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41B6BD6-05B5-DC7F-16F6-6D846D7C2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E6DD07-E621-F207-89C3-9B9F394639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87019-E1B1-6E47-B944-6522661C9435}" type="datetime1">
              <a:rPr lang="de-DE" smtClean="0"/>
              <a:t>09.05.24</a:t>
            </a:fld>
            <a:endParaRPr lang="de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10C5F3-70E8-99B5-3374-7B4D7828E5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DCF7692-328D-CDE4-144A-94B18D112A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C3447-494B-D84C-8052-30C43FD415C2}" type="slidenum">
              <a:rPr lang="de-US" smtClean="0"/>
              <a:t>‹Nr.›</a:t>
            </a:fld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1486765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FE7F34DA-2B56-C051-99F4-5ED69F76EF3F}"/>
              </a:ext>
            </a:extLst>
          </p:cNvPr>
          <p:cNvSpPr/>
          <p:nvPr/>
        </p:nvSpPr>
        <p:spPr>
          <a:xfrm>
            <a:off x="1624544" y="721360"/>
            <a:ext cx="9206016" cy="490728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US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„</a:t>
            </a:r>
            <a:r>
              <a:rPr lang="de-DE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Vortragsmagie</a:t>
            </a:r>
            <a:r>
              <a:rPr lang="de-US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“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58437D61-DB3E-AFB0-F5E0-64A59B38D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z="1600" smtClean="0">
                <a:solidFill>
                  <a:schemeClr val="accent5">
                    <a:lumMod val="75000"/>
                  </a:schemeClr>
                </a:solidFill>
              </a:rPr>
              <a:t>1</a:t>
            </a:fld>
            <a:endParaRPr lang="de-US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5EDD226-9B58-27C8-B149-A10AFE9B0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z="2000" dirty="0">
                <a:solidFill>
                  <a:schemeClr val="accent5">
                    <a:lumMod val="75000"/>
                  </a:schemeClr>
                </a:solidFill>
              </a:rPr>
              <a:t>Gruppe 3: </a:t>
            </a:r>
            <a:r>
              <a:rPr lang="de-DE" sz="2000" dirty="0" err="1">
                <a:solidFill>
                  <a:schemeClr val="accent5">
                    <a:lumMod val="75000"/>
                  </a:schemeClr>
                </a:solidFill>
              </a:rPr>
              <a:t>Funkov</a:t>
            </a:r>
            <a:r>
              <a:rPr lang="de-DE" sz="2000" dirty="0">
                <a:solidFill>
                  <a:schemeClr val="accent5">
                    <a:lumMod val="75000"/>
                  </a:schemeClr>
                </a:solidFill>
              </a:rPr>
              <a:t> &amp; Jean</a:t>
            </a:r>
            <a:endParaRPr lang="de-US" sz="2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AD6A78A-3B65-5FBC-5D7E-7938AC24A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83C47-69EB-714E-9B92-E72AD756B193}" type="datetime1">
              <a:rPr lang="de-DE" sz="1600" smtClean="0">
                <a:solidFill>
                  <a:schemeClr val="accent5">
                    <a:lumMod val="75000"/>
                  </a:schemeClr>
                </a:solidFill>
              </a:rPr>
              <a:t>09.05.24</a:t>
            </a:fld>
            <a:endParaRPr lang="de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84690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FE7F34DA-2B56-C051-99F4-5ED69F76EF3F}"/>
              </a:ext>
            </a:extLst>
          </p:cNvPr>
          <p:cNvSpPr/>
          <p:nvPr/>
        </p:nvSpPr>
        <p:spPr>
          <a:xfrm>
            <a:off x="0" y="0"/>
            <a:ext cx="12192000" cy="7518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US" sz="40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„</a:t>
            </a:r>
            <a:r>
              <a:rPr lang="de-DE" sz="40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Vortragsmagie</a:t>
            </a:r>
            <a:r>
              <a:rPr lang="de-US" sz="40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“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A99F4DB3-E40F-4296-9FE9-0D30EB16D0B4}"/>
              </a:ext>
            </a:extLst>
          </p:cNvPr>
          <p:cNvSpPr/>
          <p:nvPr/>
        </p:nvSpPr>
        <p:spPr>
          <a:xfrm>
            <a:off x="0" y="751840"/>
            <a:ext cx="12192000" cy="7518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US" sz="40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Ziel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84904CC-2B83-CCD1-C89B-6D91FACD62E3}"/>
              </a:ext>
            </a:extLst>
          </p:cNvPr>
          <p:cNvSpPr txBox="1"/>
          <p:nvPr/>
        </p:nvSpPr>
        <p:spPr>
          <a:xfrm>
            <a:off x="822960" y="2824480"/>
            <a:ext cx="10789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</a:rPr>
              <a:t>Ein Programm zu schreiben, das die Vorbereitung eines Vortrages oder einer Präsentation erleichtern wird.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CB2F759-93A3-89C1-8A74-59F1A2876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z="1600" smtClean="0">
                <a:solidFill>
                  <a:schemeClr val="accent5">
                    <a:lumMod val="75000"/>
                  </a:schemeClr>
                </a:solidFill>
              </a:rPr>
              <a:t>2</a:t>
            </a:fld>
            <a:endParaRPr lang="de-US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8501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FE7F34DA-2B56-C051-99F4-5ED69F76EF3F}"/>
              </a:ext>
            </a:extLst>
          </p:cNvPr>
          <p:cNvSpPr/>
          <p:nvPr/>
        </p:nvSpPr>
        <p:spPr>
          <a:xfrm>
            <a:off x="0" y="0"/>
            <a:ext cx="12192000" cy="7518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US" sz="40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„</a:t>
            </a:r>
            <a:r>
              <a:rPr lang="de-DE" sz="40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Vortragsmagie</a:t>
            </a:r>
            <a:r>
              <a:rPr lang="de-US" sz="40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“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A99F4DB3-E40F-4296-9FE9-0D30EB16D0B4}"/>
              </a:ext>
            </a:extLst>
          </p:cNvPr>
          <p:cNvSpPr/>
          <p:nvPr/>
        </p:nvSpPr>
        <p:spPr>
          <a:xfrm>
            <a:off x="0" y="751840"/>
            <a:ext cx="12192000" cy="7518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US" sz="40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Was macht unser Programm?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284904CC-2B83-CCD1-C89B-6D91FACD62E3}"/>
              </a:ext>
            </a:extLst>
          </p:cNvPr>
          <p:cNvSpPr txBox="1"/>
          <p:nvPr/>
        </p:nvSpPr>
        <p:spPr>
          <a:xfrm>
            <a:off x="3610708" y="1847009"/>
            <a:ext cx="803030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</a:rPr>
              <a:t>Es extrahiert Text von einer Webseite</a:t>
            </a:r>
          </a:p>
          <a:p>
            <a:endParaRPr lang="de-DE" sz="3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</a:rPr>
              <a:t>Es öffnet die Webseite im Internet Explorer</a:t>
            </a:r>
            <a:br>
              <a:rPr lang="de-DE" sz="2800" dirty="0">
                <a:solidFill>
                  <a:schemeClr val="accent5">
                    <a:lumMod val="75000"/>
                  </a:schemeClr>
                </a:solidFill>
              </a:rPr>
            </a:br>
            <a:endParaRPr lang="de-DE" sz="3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</a:rPr>
              <a:t>Es extrahiert den Text in eine Word-Datei</a:t>
            </a:r>
            <a:br>
              <a:rPr lang="de-DE" sz="2800" dirty="0">
                <a:solidFill>
                  <a:schemeClr val="accent5">
                    <a:lumMod val="75000"/>
                  </a:schemeClr>
                </a:solidFill>
              </a:rPr>
            </a:br>
            <a:endParaRPr lang="de-DE" sz="3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</a:rPr>
              <a:t>Es extrahiert den Text in eine PowerPoint-Datei</a:t>
            </a:r>
            <a:br>
              <a:rPr lang="de-DE" sz="2800" dirty="0">
                <a:solidFill>
                  <a:schemeClr val="accent5">
                    <a:lumMod val="75000"/>
                  </a:schemeClr>
                </a:solidFill>
              </a:rPr>
            </a:br>
            <a:endParaRPr lang="de-DE" sz="32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de-DE" sz="2800" dirty="0">
                <a:solidFill>
                  <a:schemeClr val="accent5">
                    <a:lumMod val="75000"/>
                  </a:schemeClr>
                </a:solidFill>
              </a:rPr>
              <a:t>Es verteilt den Text auf mehrere Folien</a:t>
            </a:r>
            <a:endParaRPr lang="de-US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5105DFF-26D6-52DE-82F2-FF9CD2BA1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z="1600" smtClean="0">
                <a:solidFill>
                  <a:schemeClr val="tx1"/>
                </a:solidFill>
              </a:rPr>
              <a:t>3</a:t>
            </a:fld>
            <a:endParaRPr lang="de-US" sz="1600" dirty="0">
              <a:solidFill>
                <a:schemeClr val="tx1"/>
              </a:solidFill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41DA070-1D4B-BC0E-4FE1-F1E0E7A2CD03}"/>
              </a:ext>
            </a:extLst>
          </p:cNvPr>
          <p:cNvSpPr/>
          <p:nvPr/>
        </p:nvSpPr>
        <p:spPr>
          <a:xfrm>
            <a:off x="2619716" y="1847009"/>
            <a:ext cx="785447" cy="49940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US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1.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5F8C0A1-5AD9-5885-4733-6D9CA79E6C54}"/>
              </a:ext>
            </a:extLst>
          </p:cNvPr>
          <p:cNvSpPr/>
          <p:nvPr/>
        </p:nvSpPr>
        <p:spPr>
          <a:xfrm>
            <a:off x="2619716" y="2774770"/>
            <a:ext cx="785447" cy="49940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US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2.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1C91E50B-7841-F4EF-4D39-9C0E30E38CC4}"/>
              </a:ext>
            </a:extLst>
          </p:cNvPr>
          <p:cNvSpPr/>
          <p:nvPr/>
        </p:nvSpPr>
        <p:spPr>
          <a:xfrm>
            <a:off x="2619715" y="3702531"/>
            <a:ext cx="785447" cy="49940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US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3.</a:t>
            </a: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5FA2AD1-4419-2A52-5214-F1A3C5F7B64E}"/>
              </a:ext>
            </a:extLst>
          </p:cNvPr>
          <p:cNvSpPr/>
          <p:nvPr/>
        </p:nvSpPr>
        <p:spPr>
          <a:xfrm>
            <a:off x="2619714" y="4630292"/>
            <a:ext cx="785447" cy="49940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US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4.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1BC00BA1-592E-820A-F317-3A652A8D65ED}"/>
              </a:ext>
            </a:extLst>
          </p:cNvPr>
          <p:cNvSpPr/>
          <p:nvPr/>
        </p:nvSpPr>
        <p:spPr>
          <a:xfrm>
            <a:off x="2665236" y="5530838"/>
            <a:ext cx="785447" cy="49940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US" sz="4000" dirty="0">
                <a:solidFill>
                  <a:schemeClr val="bg1"/>
                </a:solidFill>
                <a:latin typeface="Century Gothic" panose="020B0502020202020204" pitchFamily="34" charset="0"/>
              </a:rPr>
              <a:t>5.</a:t>
            </a:r>
          </a:p>
        </p:txBody>
      </p:sp>
    </p:spTree>
    <p:extLst>
      <p:ext uri="{BB962C8B-B14F-4D97-AF65-F5344CB8AC3E}">
        <p14:creationId xmlns:p14="http://schemas.microsoft.com/office/powerpoint/2010/main" val="2065816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0DB36C8-3BFC-0C43-EBBA-9474C30BD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z="1600" smtClean="0">
                <a:solidFill>
                  <a:srgbClr val="00B0F0"/>
                </a:solidFill>
              </a:rPr>
              <a:t>4</a:t>
            </a:fld>
            <a:endParaRPr lang="de-US" sz="1600" dirty="0">
              <a:solidFill>
                <a:srgbClr val="00B0F0"/>
              </a:solidFill>
            </a:endParaRPr>
          </a:p>
        </p:txBody>
      </p: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68A3E1F8-2892-9BAC-FAE7-17A2E3F08AF0}"/>
              </a:ext>
            </a:extLst>
          </p:cNvPr>
          <p:cNvGrpSpPr/>
          <p:nvPr/>
        </p:nvGrpSpPr>
        <p:grpSpPr>
          <a:xfrm>
            <a:off x="231191" y="0"/>
            <a:ext cx="3125567" cy="6858000"/>
            <a:chOff x="9066433" y="0"/>
            <a:chExt cx="3125567" cy="6858000"/>
          </a:xfrm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8A9687F3-3BBD-6CFE-E42A-2DABD470B587}"/>
                </a:ext>
              </a:extLst>
            </p:cNvPr>
            <p:cNvSpPr/>
            <p:nvPr/>
          </p:nvSpPr>
          <p:spPr>
            <a:xfrm>
              <a:off x="9066433" y="0"/>
              <a:ext cx="3125567" cy="685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>
                  <a:solidFill>
                    <a:schemeClr val="bg1"/>
                  </a:solidFill>
                </a:rPr>
                <a:t>Internet Explorer </a:t>
              </a:r>
              <a:br>
                <a:rPr lang="de-DE" sz="3200" dirty="0">
                  <a:solidFill>
                    <a:schemeClr val="bg1"/>
                  </a:solidFill>
                </a:rPr>
              </a:br>
              <a:endParaRPr lang="de-DE" sz="3200" dirty="0">
                <a:solidFill>
                  <a:schemeClr val="bg1"/>
                </a:solidFill>
              </a:endParaRPr>
            </a:p>
          </p:txBody>
        </p: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E55ABCA9-B94D-22B2-2268-036FD993171B}"/>
                </a:ext>
              </a:extLst>
            </p:cNvPr>
            <p:cNvSpPr txBox="1"/>
            <p:nvPr/>
          </p:nvSpPr>
          <p:spPr>
            <a:xfrm>
              <a:off x="10153402" y="179442"/>
              <a:ext cx="1021278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US" sz="12000" dirty="0">
                  <a:solidFill>
                    <a:schemeClr val="bg1"/>
                  </a:solidFill>
                  <a:latin typeface=""/>
                </a:rPr>
                <a:t>4</a:t>
              </a:r>
            </a:p>
          </p:txBody>
        </p:sp>
      </p:grp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1C4F57B2-7238-2D9A-41D4-E37EC771906F}"/>
              </a:ext>
            </a:extLst>
          </p:cNvPr>
          <p:cNvGrpSpPr/>
          <p:nvPr/>
        </p:nvGrpSpPr>
        <p:grpSpPr>
          <a:xfrm>
            <a:off x="300842" y="0"/>
            <a:ext cx="3463641" cy="6858000"/>
            <a:chOff x="6012873" y="0"/>
            <a:chExt cx="3463641" cy="6858000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091BF8CD-0D0A-1E6D-6705-696D4F2E9396}"/>
                </a:ext>
              </a:extLst>
            </p:cNvPr>
            <p:cNvSpPr/>
            <p:nvPr/>
          </p:nvSpPr>
          <p:spPr>
            <a:xfrm>
              <a:off x="6012873" y="0"/>
              <a:ext cx="3042439" cy="68580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/>
                <a:t>MC Word</a:t>
              </a:r>
            </a:p>
            <a:p>
              <a:pPr algn="ctr"/>
              <a:endParaRPr lang="de-US" sz="2800" dirty="0"/>
            </a:p>
          </p:txBody>
        </p: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3511278F-4161-8171-0272-ACF89C592405}"/>
                </a:ext>
              </a:extLst>
            </p:cNvPr>
            <p:cNvSpPr txBox="1"/>
            <p:nvPr/>
          </p:nvSpPr>
          <p:spPr>
            <a:xfrm>
              <a:off x="7101444" y="179442"/>
              <a:ext cx="1021278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US" sz="12000" dirty="0">
                  <a:solidFill>
                    <a:schemeClr val="bg1"/>
                  </a:solidFill>
                  <a:latin typeface=""/>
                </a:rPr>
                <a:t>3</a:t>
              </a:r>
            </a:p>
          </p:txBody>
        </p:sp>
        <p:sp>
          <p:nvSpPr>
            <p:cNvPr id="17" name="Dreieck 16">
              <a:extLst>
                <a:ext uri="{FF2B5EF4-FFF2-40B4-BE49-F238E27FC236}">
                  <a16:creationId xmlns:a16="http://schemas.microsoft.com/office/drawing/2014/main" id="{CB2C5C84-541E-CDB6-AAD8-AF176E15A983}"/>
                </a:ext>
              </a:extLst>
            </p:cNvPr>
            <p:cNvSpPr/>
            <p:nvPr/>
          </p:nvSpPr>
          <p:spPr>
            <a:xfrm rot="5400000">
              <a:off x="8597739" y="771899"/>
              <a:ext cx="1009403" cy="748146"/>
            </a:xfrm>
            <a:prstGeom prst="triangl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US"/>
            </a:p>
          </p:txBody>
        </p:sp>
      </p:grp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6FFB179E-47A9-06C6-7A79-B9F4ADD16DFA}"/>
              </a:ext>
            </a:extLst>
          </p:cNvPr>
          <p:cNvGrpSpPr/>
          <p:nvPr/>
        </p:nvGrpSpPr>
        <p:grpSpPr>
          <a:xfrm>
            <a:off x="155982" y="0"/>
            <a:ext cx="3406619" cy="6858000"/>
            <a:chOff x="2970434" y="0"/>
            <a:chExt cx="3406619" cy="6858000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9BA1629C-B09E-9BCA-5E29-254613C59FB8}"/>
                </a:ext>
              </a:extLst>
            </p:cNvPr>
            <p:cNvSpPr/>
            <p:nvPr/>
          </p:nvSpPr>
          <p:spPr>
            <a:xfrm>
              <a:off x="2970434" y="0"/>
              <a:ext cx="3042439" cy="68580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/>
                <a:t>MC PowerPoint</a:t>
              </a:r>
              <a:br>
                <a:rPr lang="de-DE" sz="3200" dirty="0"/>
              </a:br>
              <a:endParaRPr lang="de-DE" sz="2800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5B829560-5F70-2206-0F5D-34721DF54248}"/>
                </a:ext>
              </a:extLst>
            </p:cNvPr>
            <p:cNvSpPr txBox="1"/>
            <p:nvPr/>
          </p:nvSpPr>
          <p:spPr>
            <a:xfrm>
              <a:off x="3823855" y="179442"/>
              <a:ext cx="1021278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US" sz="12000" dirty="0">
                  <a:solidFill>
                    <a:schemeClr val="bg1"/>
                  </a:solidFill>
                  <a:latin typeface=""/>
                </a:rPr>
                <a:t>2</a:t>
              </a:r>
            </a:p>
          </p:txBody>
        </p:sp>
        <p:sp>
          <p:nvSpPr>
            <p:cNvPr id="16" name="Dreieck 15">
              <a:extLst>
                <a:ext uri="{FF2B5EF4-FFF2-40B4-BE49-F238E27FC236}">
                  <a16:creationId xmlns:a16="http://schemas.microsoft.com/office/drawing/2014/main" id="{DB3CD57B-4878-917C-BB31-AC5A805815B7}"/>
                </a:ext>
              </a:extLst>
            </p:cNvPr>
            <p:cNvSpPr/>
            <p:nvPr/>
          </p:nvSpPr>
          <p:spPr>
            <a:xfrm rot="5400000">
              <a:off x="5498278" y="771898"/>
              <a:ext cx="1009403" cy="748146"/>
            </a:xfrm>
            <a:prstGeom prst="triangl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US"/>
            </a:p>
          </p:txBody>
        </p:sp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B7E5E678-A091-64AB-9FA7-5B9B66B2437A}"/>
              </a:ext>
            </a:extLst>
          </p:cNvPr>
          <p:cNvGrpSpPr/>
          <p:nvPr/>
        </p:nvGrpSpPr>
        <p:grpSpPr>
          <a:xfrm>
            <a:off x="0" y="0"/>
            <a:ext cx="3384469" cy="6858000"/>
            <a:chOff x="0" y="0"/>
            <a:chExt cx="3384469" cy="6858000"/>
          </a:xfrm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FF664451-C9C6-FB4D-2619-E68D5A873F49}"/>
                </a:ext>
              </a:extLst>
            </p:cNvPr>
            <p:cNvSpPr/>
            <p:nvPr/>
          </p:nvSpPr>
          <p:spPr>
            <a:xfrm>
              <a:off x="0" y="0"/>
              <a:ext cx="3042439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US" sz="3200" dirty="0"/>
                <a:t>Curl</a:t>
              </a:r>
            </a:p>
            <a:p>
              <a:pPr algn="ctr"/>
              <a:endParaRPr lang="de-US" sz="2800" dirty="0"/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CD1AD68C-8711-34A8-7C8D-B186B345FF46}"/>
                </a:ext>
              </a:extLst>
            </p:cNvPr>
            <p:cNvSpPr txBox="1"/>
            <p:nvPr/>
          </p:nvSpPr>
          <p:spPr>
            <a:xfrm>
              <a:off x="926276" y="179442"/>
              <a:ext cx="1021278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US" sz="12000" dirty="0">
                  <a:solidFill>
                    <a:schemeClr val="bg1"/>
                  </a:solidFill>
                  <a:latin typeface=""/>
                </a:rPr>
                <a:t>1</a:t>
              </a:r>
            </a:p>
          </p:txBody>
        </p:sp>
        <p:sp>
          <p:nvSpPr>
            <p:cNvPr id="15" name="Dreieck 14">
              <a:extLst>
                <a:ext uri="{FF2B5EF4-FFF2-40B4-BE49-F238E27FC236}">
                  <a16:creationId xmlns:a16="http://schemas.microsoft.com/office/drawing/2014/main" id="{A4599D9B-ACA1-CB1D-D7AD-F01A580F2842}"/>
                </a:ext>
              </a:extLst>
            </p:cNvPr>
            <p:cNvSpPr/>
            <p:nvPr/>
          </p:nvSpPr>
          <p:spPr>
            <a:xfrm rot="5400000">
              <a:off x="2505694" y="771897"/>
              <a:ext cx="1009403" cy="748146"/>
            </a:xfrm>
            <a:prstGeom prst="triangl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US"/>
            </a:p>
          </p:txBody>
        </p:sp>
      </p:grpSp>
    </p:spTree>
    <p:extLst>
      <p:ext uri="{BB962C8B-B14F-4D97-AF65-F5344CB8AC3E}">
        <p14:creationId xmlns:p14="http://schemas.microsoft.com/office/powerpoint/2010/main" val="2845539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68A3E1F8-2892-9BAC-FAE7-17A2E3F08AF0}"/>
              </a:ext>
            </a:extLst>
          </p:cNvPr>
          <p:cNvGrpSpPr/>
          <p:nvPr/>
        </p:nvGrpSpPr>
        <p:grpSpPr>
          <a:xfrm>
            <a:off x="8983304" y="0"/>
            <a:ext cx="3307655" cy="6858000"/>
            <a:chOff x="8985856" y="0"/>
            <a:chExt cx="3206143" cy="6858000"/>
          </a:xfrm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8A9687F3-3BBD-6CFE-E42A-2DABD470B587}"/>
                </a:ext>
              </a:extLst>
            </p:cNvPr>
            <p:cNvSpPr/>
            <p:nvPr/>
          </p:nvSpPr>
          <p:spPr>
            <a:xfrm>
              <a:off x="8985856" y="0"/>
              <a:ext cx="3206143" cy="6858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>
                  <a:solidFill>
                    <a:schemeClr val="bg1"/>
                  </a:solidFill>
                </a:rPr>
                <a:t>Internet Explorer </a:t>
              </a:r>
              <a:br>
                <a:rPr lang="de-DE" sz="3200" dirty="0">
                  <a:solidFill>
                    <a:schemeClr val="bg1"/>
                  </a:solidFill>
                </a:rPr>
              </a:br>
              <a:endParaRPr lang="de-DE" sz="3200" dirty="0">
                <a:solidFill>
                  <a:schemeClr val="bg1"/>
                </a:solidFill>
              </a:endParaRPr>
            </a:p>
          </p:txBody>
        </p: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E55ABCA9-B94D-22B2-2268-036FD993171B}"/>
                </a:ext>
              </a:extLst>
            </p:cNvPr>
            <p:cNvSpPr txBox="1"/>
            <p:nvPr/>
          </p:nvSpPr>
          <p:spPr>
            <a:xfrm>
              <a:off x="10153402" y="179442"/>
              <a:ext cx="1021278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US" sz="12000" dirty="0">
                  <a:solidFill>
                    <a:schemeClr val="bg1"/>
                  </a:solidFill>
                  <a:latin typeface=""/>
                </a:rPr>
                <a:t>4</a:t>
              </a:r>
            </a:p>
          </p:txBody>
        </p:sp>
      </p:grp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1C4F57B2-7238-2D9A-41D4-E37EC771906F}"/>
              </a:ext>
            </a:extLst>
          </p:cNvPr>
          <p:cNvGrpSpPr/>
          <p:nvPr/>
        </p:nvGrpSpPr>
        <p:grpSpPr>
          <a:xfrm>
            <a:off x="6012873" y="0"/>
            <a:ext cx="3463641" cy="6858000"/>
            <a:chOff x="6012873" y="0"/>
            <a:chExt cx="3463641" cy="6858000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091BF8CD-0D0A-1E6D-6705-696D4F2E9396}"/>
                </a:ext>
              </a:extLst>
            </p:cNvPr>
            <p:cNvSpPr/>
            <p:nvPr/>
          </p:nvSpPr>
          <p:spPr>
            <a:xfrm>
              <a:off x="6012873" y="0"/>
              <a:ext cx="3042439" cy="685800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/>
                <a:t>MC Word</a:t>
              </a:r>
            </a:p>
            <a:p>
              <a:pPr algn="ctr"/>
              <a:endParaRPr lang="de-US" sz="2800" dirty="0"/>
            </a:p>
          </p:txBody>
        </p: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3511278F-4161-8171-0272-ACF89C592405}"/>
                </a:ext>
              </a:extLst>
            </p:cNvPr>
            <p:cNvSpPr txBox="1"/>
            <p:nvPr/>
          </p:nvSpPr>
          <p:spPr>
            <a:xfrm>
              <a:off x="7101444" y="179442"/>
              <a:ext cx="1021278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US" sz="12000" dirty="0">
                  <a:solidFill>
                    <a:schemeClr val="bg1"/>
                  </a:solidFill>
                  <a:latin typeface=""/>
                </a:rPr>
                <a:t>3</a:t>
              </a:r>
            </a:p>
          </p:txBody>
        </p:sp>
        <p:sp>
          <p:nvSpPr>
            <p:cNvPr id="17" name="Dreieck 16">
              <a:extLst>
                <a:ext uri="{FF2B5EF4-FFF2-40B4-BE49-F238E27FC236}">
                  <a16:creationId xmlns:a16="http://schemas.microsoft.com/office/drawing/2014/main" id="{CB2C5C84-541E-CDB6-AAD8-AF176E15A983}"/>
                </a:ext>
              </a:extLst>
            </p:cNvPr>
            <p:cNvSpPr/>
            <p:nvPr/>
          </p:nvSpPr>
          <p:spPr>
            <a:xfrm rot="5400000">
              <a:off x="8597739" y="771899"/>
              <a:ext cx="1009403" cy="748146"/>
            </a:xfrm>
            <a:prstGeom prst="triangl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US"/>
            </a:p>
          </p:txBody>
        </p:sp>
      </p:grpSp>
      <p:grpSp>
        <p:nvGrpSpPr>
          <p:cNvPr id="19" name="Gruppieren 18">
            <a:extLst>
              <a:ext uri="{FF2B5EF4-FFF2-40B4-BE49-F238E27FC236}">
                <a16:creationId xmlns:a16="http://schemas.microsoft.com/office/drawing/2014/main" id="{6FFB179E-47A9-06C6-7A79-B9F4ADD16DFA}"/>
              </a:ext>
            </a:extLst>
          </p:cNvPr>
          <p:cNvGrpSpPr/>
          <p:nvPr/>
        </p:nvGrpSpPr>
        <p:grpSpPr>
          <a:xfrm>
            <a:off x="2970434" y="0"/>
            <a:ext cx="3406619" cy="6858000"/>
            <a:chOff x="2970434" y="0"/>
            <a:chExt cx="3406619" cy="6858000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9BA1629C-B09E-9BCA-5E29-254613C59FB8}"/>
                </a:ext>
              </a:extLst>
            </p:cNvPr>
            <p:cNvSpPr/>
            <p:nvPr/>
          </p:nvSpPr>
          <p:spPr>
            <a:xfrm>
              <a:off x="2970434" y="0"/>
              <a:ext cx="3042439" cy="68580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dirty="0"/>
                <a:t>MC PowerPoint</a:t>
              </a:r>
              <a:br>
                <a:rPr lang="de-DE" sz="3200" dirty="0"/>
              </a:br>
              <a:endParaRPr lang="de-DE" sz="2800" dirty="0"/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5B829560-5F70-2206-0F5D-34721DF54248}"/>
                </a:ext>
              </a:extLst>
            </p:cNvPr>
            <p:cNvSpPr txBox="1"/>
            <p:nvPr/>
          </p:nvSpPr>
          <p:spPr>
            <a:xfrm>
              <a:off x="3823855" y="179442"/>
              <a:ext cx="1021278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US" sz="12000" dirty="0">
                  <a:solidFill>
                    <a:schemeClr val="bg1"/>
                  </a:solidFill>
                  <a:latin typeface=""/>
                </a:rPr>
                <a:t>2</a:t>
              </a:r>
            </a:p>
          </p:txBody>
        </p:sp>
        <p:sp>
          <p:nvSpPr>
            <p:cNvPr id="16" name="Dreieck 15">
              <a:extLst>
                <a:ext uri="{FF2B5EF4-FFF2-40B4-BE49-F238E27FC236}">
                  <a16:creationId xmlns:a16="http://schemas.microsoft.com/office/drawing/2014/main" id="{DB3CD57B-4878-917C-BB31-AC5A805815B7}"/>
                </a:ext>
              </a:extLst>
            </p:cNvPr>
            <p:cNvSpPr/>
            <p:nvPr/>
          </p:nvSpPr>
          <p:spPr>
            <a:xfrm rot="5400000">
              <a:off x="5498278" y="771898"/>
              <a:ext cx="1009403" cy="748146"/>
            </a:xfrm>
            <a:prstGeom prst="triangl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US"/>
            </a:p>
          </p:txBody>
        </p:sp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B7E5E678-A091-64AB-9FA7-5B9B66B2437A}"/>
              </a:ext>
            </a:extLst>
          </p:cNvPr>
          <p:cNvGrpSpPr/>
          <p:nvPr/>
        </p:nvGrpSpPr>
        <p:grpSpPr>
          <a:xfrm>
            <a:off x="0" y="0"/>
            <a:ext cx="3384469" cy="6858000"/>
            <a:chOff x="0" y="0"/>
            <a:chExt cx="3384469" cy="6858000"/>
          </a:xfrm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FF664451-C9C6-FB4D-2619-E68D5A873F49}"/>
                </a:ext>
              </a:extLst>
            </p:cNvPr>
            <p:cNvSpPr/>
            <p:nvPr/>
          </p:nvSpPr>
          <p:spPr>
            <a:xfrm>
              <a:off x="0" y="0"/>
              <a:ext cx="3042439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US" sz="3200" dirty="0"/>
                <a:t>Curl</a:t>
              </a:r>
            </a:p>
            <a:p>
              <a:pPr algn="ctr"/>
              <a:endParaRPr lang="de-US" sz="2800" dirty="0"/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CD1AD68C-8711-34A8-7C8D-B186B345FF46}"/>
                </a:ext>
              </a:extLst>
            </p:cNvPr>
            <p:cNvSpPr txBox="1"/>
            <p:nvPr/>
          </p:nvSpPr>
          <p:spPr>
            <a:xfrm>
              <a:off x="926276" y="179442"/>
              <a:ext cx="1021278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US" sz="12000" dirty="0">
                  <a:solidFill>
                    <a:schemeClr val="bg1"/>
                  </a:solidFill>
                  <a:latin typeface=""/>
                </a:rPr>
                <a:t>1</a:t>
              </a:r>
            </a:p>
          </p:txBody>
        </p:sp>
        <p:sp>
          <p:nvSpPr>
            <p:cNvPr id="15" name="Dreieck 14">
              <a:extLst>
                <a:ext uri="{FF2B5EF4-FFF2-40B4-BE49-F238E27FC236}">
                  <a16:creationId xmlns:a16="http://schemas.microsoft.com/office/drawing/2014/main" id="{A4599D9B-ACA1-CB1D-D7AD-F01A580F2842}"/>
                </a:ext>
              </a:extLst>
            </p:cNvPr>
            <p:cNvSpPr/>
            <p:nvPr/>
          </p:nvSpPr>
          <p:spPr>
            <a:xfrm rot="5400000">
              <a:off x="2505694" y="771897"/>
              <a:ext cx="1009403" cy="748146"/>
            </a:xfrm>
            <a:prstGeom prst="triangle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US"/>
            </a:p>
          </p:txBody>
        </p:sp>
      </p:grp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0DB36C8-3BFC-0C43-EBBA-9474C30BD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z="1600" smtClean="0">
                <a:solidFill>
                  <a:schemeClr val="bg1"/>
                </a:solidFill>
              </a:rPr>
              <a:t>5</a:t>
            </a:fld>
            <a:endParaRPr lang="de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2099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CB2F759-93A3-89C1-8A74-59F1A2876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C3447-494B-D84C-8052-30C43FD415C2}" type="slidenum">
              <a:rPr lang="de-US" sz="1600" smtClean="0">
                <a:solidFill>
                  <a:schemeClr val="accent5">
                    <a:lumMod val="75000"/>
                  </a:schemeClr>
                </a:solidFill>
              </a:rPr>
              <a:t>6</a:t>
            </a:fld>
            <a:endParaRPr lang="de-US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2" name="Freihandform 11">
            <a:extLst>
              <a:ext uri="{FF2B5EF4-FFF2-40B4-BE49-F238E27FC236}">
                <a16:creationId xmlns:a16="http://schemas.microsoft.com/office/drawing/2014/main" id="{3BB3C30D-7A0E-B377-8976-3B27516DF78A}"/>
              </a:ext>
            </a:extLst>
          </p:cNvPr>
          <p:cNvSpPr/>
          <p:nvPr/>
        </p:nvSpPr>
        <p:spPr>
          <a:xfrm>
            <a:off x="4534562" y="1139839"/>
            <a:ext cx="2852455" cy="3365211"/>
          </a:xfrm>
          <a:custGeom>
            <a:avLst/>
            <a:gdLst>
              <a:gd name="connsiteX0" fmla="*/ 2842938 w 2852455"/>
              <a:gd name="connsiteY0" fmla="*/ 1260654 h 3365211"/>
              <a:gd name="connsiteX1" fmla="*/ 1260509 w 2852455"/>
              <a:gd name="connsiteY1" fmla="*/ 9804 h 3365211"/>
              <a:gd name="connsiteX2" fmla="*/ 0 w 2852455"/>
              <a:gd name="connsiteY2" fmla="*/ 1421575 h 3365211"/>
              <a:gd name="connsiteX3" fmla="*/ 671203 w 2852455"/>
              <a:gd name="connsiteY3" fmla="*/ 1421575 h 3365211"/>
              <a:gd name="connsiteX4" fmla="*/ 1425994 w 2852455"/>
              <a:gd name="connsiteY4" fmla="*/ 666717 h 3365211"/>
              <a:gd name="connsiteX5" fmla="*/ 2180852 w 2852455"/>
              <a:gd name="connsiteY5" fmla="*/ 1421513 h 3365211"/>
              <a:gd name="connsiteX6" fmla="*/ 1826904 w 2852455"/>
              <a:gd name="connsiteY6" fmla="*/ 2061120 h 3365211"/>
              <a:gd name="connsiteX7" fmla="*/ 1090258 w 2852455"/>
              <a:gd name="connsiteY7" fmla="*/ 3365212 h 3365211"/>
              <a:gd name="connsiteX8" fmla="*/ 1761461 w 2852455"/>
              <a:gd name="connsiteY8" fmla="*/ 3365212 h 3365211"/>
              <a:gd name="connsiteX9" fmla="*/ 2184208 w 2852455"/>
              <a:gd name="connsiteY9" fmla="*/ 2629294 h 3365211"/>
              <a:gd name="connsiteX10" fmla="*/ 2842938 w 2852455"/>
              <a:gd name="connsiteY10" fmla="*/ 1260654 h 3365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852455" h="3365211">
                <a:moveTo>
                  <a:pt x="2842938" y="1260654"/>
                </a:moveTo>
                <a:cubicBezTo>
                  <a:pt x="2751375" y="478266"/>
                  <a:pt x="2042897" y="-81758"/>
                  <a:pt x="1260509" y="9804"/>
                </a:cubicBezTo>
                <a:cubicBezTo>
                  <a:pt x="543669" y="93697"/>
                  <a:pt x="2461" y="699847"/>
                  <a:pt x="0" y="1421575"/>
                </a:cubicBezTo>
                <a:lnTo>
                  <a:pt x="671203" y="1421575"/>
                </a:lnTo>
                <a:cubicBezTo>
                  <a:pt x="671187" y="1004696"/>
                  <a:pt x="1009121" y="666734"/>
                  <a:pt x="1425994" y="666717"/>
                </a:cubicBezTo>
                <a:cubicBezTo>
                  <a:pt x="1842873" y="666700"/>
                  <a:pt x="2180835" y="1004635"/>
                  <a:pt x="2180852" y="1421513"/>
                </a:cubicBezTo>
                <a:cubicBezTo>
                  <a:pt x="2180863" y="1681437"/>
                  <a:pt x="2047142" y="1923081"/>
                  <a:pt x="1826904" y="2061120"/>
                </a:cubicBezTo>
                <a:cubicBezTo>
                  <a:pt x="1372393" y="2339211"/>
                  <a:pt x="1093810" y="2832389"/>
                  <a:pt x="1090258" y="3365212"/>
                </a:cubicBezTo>
                <a:lnTo>
                  <a:pt x="1761461" y="3365212"/>
                </a:lnTo>
                <a:cubicBezTo>
                  <a:pt x="1765740" y="3063338"/>
                  <a:pt x="1925593" y="2785069"/>
                  <a:pt x="2184208" y="2629294"/>
                </a:cubicBezTo>
                <a:cubicBezTo>
                  <a:pt x="2649805" y="2338696"/>
                  <a:pt x="2906272" y="1805828"/>
                  <a:pt x="2842938" y="1260654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 w="55860" cap="flat">
            <a:noFill/>
            <a:prstDash val="solid"/>
            <a:miter/>
          </a:ln>
        </p:spPr>
        <p:txBody>
          <a:bodyPr rtlCol="0" anchor="ctr"/>
          <a:lstStyle/>
          <a:p>
            <a:endParaRPr lang="de-US"/>
          </a:p>
        </p:txBody>
      </p:sp>
      <p:sp>
        <p:nvSpPr>
          <p:cNvPr id="13" name="Freihandform 12">
            <a:extLst>
              <a:ext uri="{FF2B5EF4-FFF2-40B4-BE49-F238E27FC236}">
                <a16:creationId xmlns:a16="http://schemas.microsoft.com/office/drawing/2014/main" id="{5DF6E874-31E0-F5E1-C5AB-7FC84505AAB5}"/>
              </a:ext>
            </a:extLst>
          </p:cNvPr>
          <p:cNvSpPr/>
          <p:nvPr/>
        </p:nvSpPr>
        <p:spPr>
          <a:xfrm>
            <a:off x="5560882" y="4901267"/>
            <a:ext cx="820389" cy="821016"/>
          </a:xfrm>
          <a:custGeom>
            <a:avLst/>
            <a:gdLst>
              <a:gd name="connsiteX0" fmla="*/ 700407 w 820389"/>
              <a:gd name="connsiteY0" fmla="*/ 120387 h 821016"/>
              <a:gd name="connsiteX1" fmla="*/ 700407 w 820389"/>
              <a:gd name="connsiteY1" fmla="*/ 120387 h 821016"/>
              <a:gd name="connsiteX2" fmla="*/ 120588 w 820389"/>
              <a:gd name="connsiteY2" fmla="*/ 119783 h 821016"/>
              <a:gd name="connsiteX3" fmla="*/ 119984 w 820389"/>
              <a:gd name="connsiteY3" fmla="*/ 120387 h 821016"/>
              <a:gd name="connsiteX4" fmla="*/ 32056 w 820389"/>
              <a:gd name="connsiteY4" fmla="*/ 251607 h 821016"/>
              <a:gd name="connsiteX5" fmla="*/ 6 w 820389"/>
              <a:gd name="connsiteY5" fmla="*/ 411633 h 821016"/>
              <a:gd name="connsiteX6" fmla="*/ 32168 w 820389"/>
              <a:gd name="connsiteY6" fmla="*/ 570932 h 821016"/>
              <a:gd name="connsiteX7" fmla="*/ 251204 w 820389"/>
              <a:gd name="connsiteY7" fmla="*/ 788794 h 821016"/>
              <a:gd name="connsiteX8" fmla="*/ 411174 w 820389"/>
              <a:gd name="connsiteY8" fmla="*/ 821011 h 821016"/>
              <a:gd name="connsiteX9" fmla="*/ 570473 w 820389"/>
              <a:gd name="connsiteY9" fmla="*/ 788850 h 821016"/>
              <a:gd name="connsiteX10" fmla="*/ 788167 w 820389"/>
              <a:gd name="connsiteY10" fmla="*/ 571100 h 821016"/>
              <a:gd name="connsiteX11" fmla="*/ 820385 w 820389"/>
              <a:gd name="connsiteY11" fmla="*/ 411801 h 821016"/>
              <a:gd name="connsiteX12" fmla="*/ 788279 w 820389"/>
              <a:gd name="connsiteY12" fmla="*/ 251775 h 821016"/>
              <a:gd name="connsiteX13" fmla="*/ 700407 w 820389"/>
              <a:gd name="connsiteY13" fmla="*/ 120387 h 821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820389" h="821016">
                <a:moveTo>
                  <a:pt x="700407" y="120387"/>
                </a:moveTo>
                <a:lnTo>
                  <a:pt x="700407" y="120387"/>
                </a:lnTo>
                <a:cubicBezTo>
                  <a:pt x="540459" y="-39891"/>
                  <a:pt x="280871" y="-40165"/>
                  <a:pt x="120588" y="119783"/>
                </a:cubicBezTo>
                <a:cubicBezTo>
                  <a:pt x="120387" y="119984"/>
                  <a:pt x="120185" y="120185"/>
                  <a:pt x="119984" y="120387"/>
                </a:cubicBezTo>
                <a:cubicBezTo>
                  <a:pt x="82475" y="158036"/>
                  <a:pt x="52612" y="202598"/>
                  <a:pt x="32056" y="251607"/>
                </a:cubicBezTo>
                <a:cubicBezTo>
                  <a:pt x="10656" y="302233"/>
                  <a:pt x="-245" y="356673"/>
                  <a:pt x="6" y="411633"/>
                </a:cubicBezTo>
                <a:cubicBezTo>
                  <a:pt x="-301" y="466375"/>
                  <a:pt x="10645" y="520597"/>
                  <a:pt x="32168" y="570932"/>
                </a:cubicBezTo>
                <a:cubicBezTo>
                  <a:pt x="73995" y="669325"/>
                  <a:pt x="152588" y="747498"/>
                  <a:pt x="251204" y="788794"/>
                </a:cubicBezTo>
                <a:cubicBezTo>
                  <a:pt x="301819" y="810188"/>
                  <a:pt x="356225" y="821146"/>
                  <a:pt x="411174" y="821011"/>
                </a:cubicBezTo>
                <a:cubicBezTo>
                  <a:pt x="465911" y="821280"/>
                  <a:pt x="520127" y="810339"/>
                  <a:pt x="570473" y="788850"/>
                </a:cubicBezTo>
                <a:cubicBezTo>
                  <a:pt x="668391" y="747034"/>
                  <a:pt x="746379" y="669028"/>
                  <a:pt x="788167" y="571100"/>
                </a:cubicBezTo>
                <a:cubicBezTo>
                  <a:pt x="809679" y="520760"/>
                  <a:pt x="820642" y="466543"/>
                  <a:pt x="820385" y="411801"/>
                </a:cubicBezTo>
                <a:cubicBezTo>
                  <a:pt x="820592" y="356841"/>
                  <a:pt x="809668" y="302406"/>
                  <a:pt x="788279" y="251775"/>
                </a:cubicBezTo>
                <a:cubicBezTo>
                  <a:pt x="767740" y="202721"/>
                  <a:pt x="737900" y="158103"/>
                  <a:pt x="700407" y="120387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 w="55860" cap="flat">
            <a:noFill/>
            <a:prstDash val="solid"/>
            <a:miter/>
          </a:ln>
        </p:spPr>
        <p:txBody>
          <a:bodyPr rtlCol="0" anchor="ctr"/>
          <a:lstStyle/>
          <a:p>
            <a:endParaRPr lang="de-US"/>
          </a:p>
        </p:txBody>
      </p:sp>
    </p:spTree>
    <p:extLst>
      <p:ext uri="{BB962C8B-B14F-4D97-AF65-F5344CB8AC3E}">
        <p14:creationId xmlns:p14="http://schemas.microsoft.com/office/powerpoint/2010/main" val="21638157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Macintosh PowerPoint</Application>
  <PresentationFormat>Breitbild</PresentationFormat>
  <Paragraphs>43</Paragraphs>
  <Slides>6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Funkov, Pavel</dc:creator>
  <cp:lastModifiedBy>Funkov, Pavel</cp:lastModifiedBy>
  <cp:revision>3</cp:revision>
  <dcterms:created xsi:type="dcterms:W3CDTF">2024-05-01T14:00:33Z</dcterms:created>
  <dcterms:modified xsi:type="dcterms:W3CDTF">2024-05-09T19:00:41Z</dcterms:modified>
</cp:coreProperties>
</file>