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58"/>
  </p:normalViewPr>
  <p:slideViewPr>
    <p:cSldViewPr snapToGrid="0">
      <p:cViewPr varScale="1">
        <p:scale>
          <a:sx n="115" d="100"/>
          <a:sy n="115" d="100"/>
        </p:scale>
        <p:origin x="7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CADE2-E82A-4004-BFCB-40EEED26CB5E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370C2D-470A-4C5C-99A7-C7456806629D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 err="1"/>
            <a:t>Curl</a:t>
          </a:r>
          <a:endParaRPr lang="en-US" dirty="0"/>
        </a:p>
      </dgm:t>
    </dgm:pt>
    <dgm:pt modelId="{F92E7C58-E28E-416E-91FA-9A807EFACB4E}" type="parTrans" cxnId="{81BBC9FE-4E5B-4DDF-B343-A89ACD04A84B}">
      <dgm:prSet/>
      <dgm:spPr/>
      <dgm:t>
        <a:bodyPr/>
        <a:lstStyle/>
        <a:p>
          <a:endParaRPr lang="en-US"/>
        </a:p>
      </dgm:t>
    </dgm:pt>
    <dgm:pt modelId="{E0CEB036-F18E-4FF8-9978-6CC566EAB055}" type="sibTrans" cxnId="{81BBC9FE-4E5B-4DDF-B343-A89ACD04A84B}">
      <dgm:prSet/>
      <dgm:spPr/>
      <dgm:t>
        <a:bodyPr/>
        <a:lstStyle/>
        <a:p>
          <a:endParaRPr lang="en-US"/>
        </a:p>
      </dgm:t>
    </dgm:pt>
    <dgm:pt modelId="{E5BF2260-92C6-46FC-8B98-56B892478A6F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Word</a:t>
          </a:r>
          <a:endParaRPr lang="en-US" dirty="0"/>
        </a:p>
      </dgm:t>
    </dgm:pt>
    <dgm:pt modelId="{7E255F2A-2D49-4C83-AF27-0A6D41FC85B0}" type="parTrans" cxnId="{79F2F798-81F8-48FC-BE8F-4817F6EB2A14}">
      <dgm:prSet/>
      <dgm:spPr/>
      <dgm:t>
        <a:bodyPr/>
        <a:lstStyle/>
        <a:p>
          <a:endParaRPr lang="en-US"/>
        </a:p>
      </dgm:t>
    </dgm:pt>
    <dgm:pt modelId="{FFB7829B-AAC5-4EB1-A1CC-D6E9E89865FD}" type="sibTrans" cxnId="{79F2F798-81F8-48FC-BE8F-4817F6EB2A14}">
      <dgm:prSet/>
      <dgm:spPr/>
      <dgm:t>
        <a:bodyPr/>
        <a:lstStyle/>
        <a:p>
          <a:endParaRPr lang="en-US"/>
        </a:p>
      </dgm:t>
    </dgm:pt>
    <dgm:pt modelId="{502DF79A-C8F6-4B74-805F-DFAEFD1B5E03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Outlook</a:t>
          </a:r>
          <a:endParaRPr lang="en-US"/>
        </a:p>
      </dgm:t>
    </dgm:pt>
    <dgm:pt modelId="{B69BF9E2-75A1-4743-9151-4E9F502E6962}" type="parTrans" cxnId="{359F2AEA-EAC8-4E54-9F18-D1C79868A5D7}">
      <dgm:prSet/>
      <dgm:spPr/>
      <dgm:t>
        <a:bodyPr/>
        <a:lstStyle/>
        <a:p>
          <a:endParaRPr lang="en-US"/>
        </a:p>
      </dgm:t>
    </dgm:pt>
    <dgm:pt modelId="{656C2F0A-DDD1-449D-BF73-C140923EF0BA}" type="sibTrans" cxnId="{359F2AEA-EAC8-4E54-9F18-D1C79868A5D7}">
      <dgm:prSet/>
      <dgm:spPr/>
      <dgm:t>
        <a:bodyPr/>
        <a:lstStyle/>
        <a:p>
          <a:endParaRPr lang="en-US"/>
        </a:p>
      </dgm:t>
    </dgm:pt>
    <dgm:pt modelId="{5FAC6EA5-5DB9-4705-B8D8-85E5CFC2303D}" type="pres">
      <dgm:prSet presAssocID="{7EECADE2-E82A-4004-BFCB-40EEED26CB5E}" presName="root" presStyleCnt="0">
        <dgm:presLayoutVars>
          <dgm:dir/>
          <dgm:resizeHandles val="exact"/>
        </dgm:presLayoutVars>
      </dgm:prSet>
      <dgm:spPr/>
    </dgm:pt>
    <dgm:pt modelId="{AA7238E9-2F12-4EDF-9108-48D4BAC86E48}" type="pres">
      <dgm:prSet presAssocID="{8D370C2D-470A-4C5C-99A7-C7456806629D}" presName="compNode" presStyleCnt="0"/>
      <dgm:spPr/>
    </dgm:pt>
    <dgm:pt modelId="{27E8E1BE-AC6C-4A6B-9224-114FD56F8E19}" type="pres">
      <dgm:prSet presAssocID="{8D370C2D-470A-4C5C-99A7-C7456806629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impern"/>
        </a:ext>
      </dgm:extLst>
    </dgm:pt>
    <dgm:pt modelId="{B06EC39D-687E-49E5-A2D0-DADF949EDB7E}" type="pres">
      <dgm:prSet presAssocID="{8D370C2D-470A-4C5C-99A7-C7456806629D}" presName="spaceRect" presStyleCnt="0"/>
      <dgm:spPr/>
    </dgm:pt>
    <dgm:pt modelId="{E82A0282-7717-40D3-BB30-E8732CFA8019}" type="pres">
      <dgm:prSet presAssocID="{8D370C2D-470A-4C5C-99A7-C7456806629D}" presName="textRect" presStyleLbl="revTx" presStyleIdx="0" presStyleCnt="3">
        <dgm:presLayoutVars>
          <dgm:chMax val="1"/>
          <dgm:chPref val="1"/>
        </dgm:presLayoutVars>
      </dgm:prSet>
      <dgm:spPr/>
    </dgm:pt>
    <dgm:pt modelId="{FEB142DB-D81C-4B1F-9CF5-3DAFFDFC3881}" type="pres">
      <dgm:prSet presAssocID="{E0CEB036-F18E-4FF8-9978-6CC566EAB055}" presName="sibTrans" presStyleCnt="0"/>
      <dgm:spPr/>
    </dgm:pt>
    <dgm:pt modelId="{4DB4EC85-4584-443C-BE2D-1881330195F4}" type="pres">
      <dgm:prSet presAssocID="{E5BF2260-92C6-46FC-8B98-56B892478A6F}" presName="compNode" presStyleCnt="0"/>
      <dgm:spPr/>
    </dgm:pt>
    <dgm:pt modelId="{8DDBE86D-FCDC-473C-B268-967F9128B5B1}" type="pres">
      <dgm:prSet presAssocID="{E5BF2260-92C6-46FC-8B98-56B892478A6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log"/>
        </a:ext>
      </dgm:extLst>
    </dgm:pt>
    <dgm:pt modelId="{0ADF7670-992C-47F4-9E60-F216293AA290}" type="pres">
      <dgm:prSet presAssocID="{E5BF2260-92C6-46FC-8B98-56B892478A6F}" presName="spaceRect" presStyleCnt="0"/>
      <dgm:spPr/>
    </dgm:pt>
    <dgm:pt modelId="{4ED049BC-27DD-4ECF-B6B3-FA7272D10B95}" type="pres">
      <dgm:prSet presAssocID="{E5BF2260-92C6-46FC-8B98-56B892478A6F}" presName="textRect" presStyleLbl="revTx" presStyleIdx="1" presStyleCnt="3">
        <dgm:presLayoutVars>
          <dgm:chMax val="1"/>
          <dgm:chPref val="1"/>
        </dgm:presLayoutVars>
      </dgm:prSet>
      <dgm:spPr/>
    </dgm:pt>
    <dgm:pt modelId="{5AA84A11-AFC9-4A7B-9BA3-623DA9B1F3EF}" type="pres">
      <dgm:prSet presAssocID="{FFB7829B-AAC5-4EB1-A1CC-D6E9E89865FD}" presName="sibTrans" presStyleCnt="0"/>
      <dgm:spPr/>
    </dgm:pt>
    <dgm:pt modelId="{5CD49577-B5DC-44DF-AA06-E861C7F4DB68}" type="pres">
      <dgm:prSet presAssocID="{502DF79A-C8F6-4B74-805F-DFAEFD1B5E03}" presName="compNode" presStyleCnt="0"/>
      <dgm:spPr/>
    </dgm:pt>
    <dgm:pt modelId="{66A08EB5-BF45-4923-A725-85C2EF44EEDF}" type="pres">
      <dgm:prSet presAssocID="{502DF79A-C8F6-4B74-805F-DFAEFD1B5E0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FD5E7E37-9E2A-4F14-95A0-C2DA3AFF7E59}" type="pres">
      <dgm:prSet presAssocID="{502DF79A-C8F6-4B74-805F-DFAEFD1B5E03}" presName="spaceRect" presStyleCnt="0"/>
      <dgm:spPr/>
    </dgm:pt>
    <dgm:pt modelId="{C99F76A9-5CBB-4347-B06A-A9C1BEAC3470}" type="pres">
      <dgm:prSet presAssocID="{502DF79A-C8F6-4B74-805F-DFAEFD1B5E0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A3E042D-5977-4C4C-9207-2C8869FD21CF}" type="presOf" srcId="{7EECADE2-E82A-4004-BFCB-40EEED26CB5E}" destId="{5FAC6EA5-5DB9-4705-B8D8-85E5CFC2303D}" srcOrd="0" destOrd="0" presId="urn:microsoft.com/office/officeart/2018/2/layout/IconLabelList"/>
    <dgm:cxn modelId="{642C7931-6219-4E1F-8757-EA640FD0F7BB}" type="presOf" srcId="{E5BF2260-92C6-46FC-8B98-56B892478A6F}" destId="{4ED049BC-27DD-4ECF-B6B3-FA7272D10B95}" srcOrd="0" destOrd="0" presId="urn:microsoft.com/office/officeart/2018/2/layout/IconLabelList"/>
    <dgm:cxn modelId="{F9058C44-8E10-4959-8E47-AD31FFF059C3}" type="presOf" srcId="{502DF79A-C8F6-4B74-805F-DFAEFD1B5E03}" destId="{C99F76A9-5CBB-4347-B06A-A9C1BEAC3470}" srcOrd="0" destOrd="0" presId="urn:microsoft.com/office/officeart/2018/2/layout/IconLabelList"/>
    <dgm:cxn modelId="{39226265-3F68-452A-A789-D8C22FFF6ED3}" type="presOf" srcId="{8D370C2D-470A-4C5C-99A7-C7456806629D}" destId="{E82A0282-7717-40D3-BB30-E8732CFA8019}" srcOrd="0" destOrd="0" presId="urn:microsoft.com/office/officeart/2018/2/layout/IconLabelList"/>
    <dgm:cxn modelId="{79F2F798-81F8-48FC-BE8F-4817F6EB2A14}" srcId="{7EECADE2-E82A-4004-BFCB-40EEED26CB5E}" destId="{E5BF2260-92C6-46FC-8B98-56B892478A6F}" srcOrd="1" destOrd="0" parTransId="{7E255F2A-2D49-4C83-AF27-0A6D41FC85B0}" sibTransId="{FFB7829B-AAC5-4EB1-A1CC-D6E9E89865FD}"/>
    <dgm:cxn modelId="{359F2AEA-EAC8-4E54-9F18-D1C79868A5D7}" srcId="{7EECADE2-E82A-4004-BFCB-40EEED26CB5E}" destId="{502DF79A-C8F6-4B74-805F-DFAEFD1B5E03}" srcOrd="2" destOrd="0" parTransId="{B69BF9E2-75A1-4743-9151-4E9F502E6962}" sibTransId="{656C2F0A-DDD1-449D-BF73-C140923EF0BA}"/>
    <dgm:cxn modelId="{81BBC9FE-4E5B-4DDF-B343-A89ACD04A84B}" srcId="{7EECADE2-E82A-4004-BFCB-40EEED26CB5E}" destId="{8D370C2D-470A-4C5C-99A7-C7456806629D}" srcOrd="0" destOrd="0" parTransId="{F92E7C58-E28E-416E-91FA-9A807EFACB4E}" sibTransId="{E0CEB036-F18E-4FF8-9978-6CC566EAB055}"/>
    <dgm:cxn modelId="{C3B60592-F993-4982-9940-DFECF3422025}" type="presParOf" srcId="{5FAC6EA5-5DB9-4705-B8D8-85E5CFC2303D}" destId="{AA7238E9-2F12-4EDF-9108-48D4BAC86E48}" srcOrd="0" destOrd="0" presId="urn:microsoft.com/office/officeart/2018/2/layout/IconLabelList"/>
    <dgm:cxn modelId="{DBBD5E58-4DD7-42B5-B933-BA15A68002E7}" type="presParOf" srcId="{AA7238E9-2F12-4EDF-9108-48D4BAC86E48}" destId="{27E8E1BE-AC6C-4A6B-9224-114FD56F8E19}" srcOrd="0" destOrd="0" presId="urn:microsoft.com/office/officeart/2018/2/layout/IconLabelList"/>
    <dgm:cxn modelId="{6B056EC6-79B9-497E-B04B-6FEF36DCED5A}" type="presParOf" srcId="{AA7238E9-2F12-4EDF-9108-48D4BAC86E48}" destId="{B06EC39D-687E-49E5-A2D0-DADF949EDB7E}" srcOrd="1" destOrd="0" presId="urn:microsoft.com/office/officeart/2018/2/layout/IconLabelList"/>
    <dgm:cxn modelId="{3521558B-5D63-485D-B1ED-3060083E93AE}" type="presParOf" srcId="{AA7238E9-2F12-4EDF-9108-48D4BAC86E48}" destId="{E82A0282-7717-40D3-BB30-E8732CFA8019}" srcOrd="2" destOrd="0" presId="urn:microsoft.com/office/officeart/2018/2/layout/IconLabelList"/>
    <dgm:cxn modelId="{FC1642D4-18D4-4763-AC36-0C4AB16FD8BE}" type="presParOf" srcId="{5FAC6EA5-5DB9-4705-B8D8-85E5CFC2303D}" destId="{FEB142DB-D81C-4B1F-9CF5-3DAFFDFC3881}" srcOrd="1" destOrd="0" presId="urn:microsoft.com/office/officeart/2018/2/layout/IconLabelList"/>
    <dgm:cxn modelId="{253D296A-6C46-4B20-8E33-8D8DDB97B131}" type="presParOf" srcId="{5FAC6EA5-5DB9-4705-B8D8-85E5CFC2303D}" destId="{4DB4EC85-4584-443C-BE2D-1881330195F4}" srcOrd="2" destOrd="0" presId="urn:microsoft.com/office/officeart/2018/2/layout/IconLabelList"/>
    <dgm:cxn modelId="{A778F30E-EE68-40D6-B815-F1FBEAF607F3}" type="presParOf" srcId="{4DB4EC85-4584-443C-BE2D-1881330195F4}" destId="{8DDBE86D-FCDC-473C-B268-967F9128B5B1}" srcOrd="0" destOrd="0" presId="urn:microsoft.com/office/officeart/2018/2/layout/IconLabelList"/>
    <dgm:cxn modelId="{FA76CFC7-336F-4DC5-B612-D415353C9CBE}" type="presParOf" srcId="{4DB4EC85-4584-443C-BE2D-1881330195F4}" destId="{0ADF7670-992C-47F4-9E60-F216293AA290}" srcOrd="1" destOrd="0" presId="urn:microsoft.com/office/officeart/2018/2/layout/IconLabelList"/>
    <dgm:cxn modelId="{5010A712-4C4D-4E49-BDD8-0A1C59C0692F}" type="presParOf" srcId="{4DB4EC85-4584-443C-BE2D-1881330195F4}" destId="{4ED049BC-27DD-4ECF-B6B3-FA7272D10B95}" srcOrd="2" destOrd="0" presId="urn:microsoft.com/office/officeart/2018/2/layout/IconLabelList"/>
    <dgm:cxn modelId="{A85E41C2-E5C7-4EE9-83C8-1C46A29D0C96}" type="presParOf" srcId="{5FAC6EA5-5DB9-4705-B8D8-85E5CFC2303D}" destId="{5AA84A11-AFC9-4A7B-9BA3-623DA9B1F3EF}" srcOrd="3" destOrd="0" presId="urn:microsoft.com/office/officeart/2018/2/layout/IconLabelList"/>
    <dgm:cxn modelId="{7D23BE33-AB35-4881-991D-2D3AC22E36CA}" type="presParOf" srcId="{5FAC6EA5-5DB9-4705-B8D8-85E5CFC2303D}" destId="{5CD49577-B5DC-44DF-AA06-E861C7F4DB68}" srcOrd="4" destOrd="0" presId="urn:microsoft.com/office/officeart/2018/2/layout/IconLabelList"/>
    <dgm:cxn modelId="{54F709F1-9959-4014-A41A-C724BFC31753}" type="presParOf" srcId="{5CD49577-B5DC-44DF-AA06-E861C7F4DB68}" destId="{66A08EB5-BF45-4923-A725-85C2EF44EEDF}" srcOrd="0" destOrd="0" presId="urn:microsoft.com/office/officeart/2018/2/layout/IconLabelList"/>
    <dgm:cxn modelId="{4BA0BC8A-9892-44CE-80C7-D5013C3AA922}" type="presParOf" srcId="{5CD49577-B5DC-44DF-AA06-E861C7F4DB68}" destId="{FD5E7E37-9E2A-4F14-95A0-C2DA3AFF7E59}" srcOrd="1" destOrd="0" presId="urn:microsoft.com/office/officeart/2018/2/layout/IconLabelList"/>
    <dgm:cxn modelId="{DF63D876-1A79-4524-A16B-50DCD685BCBD}" type="presParOf" srcId="{5CD49577-B5DC-44DF-AA06-E861C7F4DB68}" destId="{C99F76A9-5CBB-4347-B06A-A9C1BEAC347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8E1BE-AC6C-4A6B-9224-114FD56F8E19}">
      <dsp:nvSpPr>
        <dsp:cNvPr id="0" name=""/>
        <dsp:cNvSpPr/>
      </dsp:nvSpPr>
      <dsp:spPr>
        <a:xfrm>
          <a:off x="1212569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A0282-7717-40D3-BB30-E8732CFA8019}">
      <dsp:nvSpPr>
        <dsp:cNvPr id="0" name=""/>
        <dsp:cNvSpPr/>
      </dsp:nvSpPr>
      <dsp:spPr>
        <a:xfrm>
          <a:off x="417971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 err="1"/>
            <a:t>Curl</a:t>
          </a:r>
          <a:endParaRPr lang="en-US" sz="3600" kern="1200" dirty="0"/>
        </a:p>
      </dsp:txBody>
      <dsp:txXfrm>
        <a:off x="417971" y="2644140"/>
        <a:ext cx="2889450" cy="720000"/>
      </dsp:txXfrm>
    </dsp:sp>
    <dsp:sp modelId="{8DDBE86D-FCDC-473C-B268-967F9128B5B1}">
      <dsp:nvSpPr>
        <dsp:cNvPr id="0" name=""/>
        <dsp:cNvSpPr/>
      </dsp:nvSpPr>
      <dsp:spPr>
        <a:xfrm>
          <a:off x="4607673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049BC-27DD-4ECF-B6B3-FA7272D10B95}">
      <dsp:nvSpPr>
        <dsp:cNvPr id="0" name=""/>
        <dsp:cNvSpPr/>
      </dsp:nvSpPr>
      <dsp:spPr>
        <a:xfrm>
          <a:off x="3813074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Word</a:t>
          </a:r>
          <a:endParaRPr lang="en-US" sz="3600" kern="1200" dirty="0"/>
        </a:p>
      </dsp:txBody>
      <dsp:txXfrm>
        <a:off x="3813074" y="2644140"/>
        <a:ext cx="2889450" cy="720000"/>
      </dsp:txXfrm>
    </dsp:sp>
    <dsp:sp modelId="{66A08EB5-BF45-4923-A725-85C2EF44EEDF}">
      <dsp:nvSpPr>
        <dsp:cNvPr id="0" name=""/>
        <dsp:cNvSpPr/>
      </dsp:nvSpPr>
      <dsp:spPr>
        <a:xfrm>
          <a:off x="8002777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F76A9-5CBB-4347-B06A-A9C1BEAC3470}">
      <dsp:nvSpPr>
        <dsp:cNvPr id="0" name=""/>
        <dsp:cNvSpPr/>
      </dsp:nvSpPr>
      <dsp:spPr>
        <a:xfrm>
          <a:off x="7208178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/>
            <a:t>Outlook</a:t>
          </a:r>
          <a:endParaRPr lang="en-US" sz="3600" kern="1200"/>
        </a:p>
      </dsp:txBody>
      <dsp:txXfrm>
        <a:off x="7208178" y="2644140"/>
        <a:ext cx="28894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C437A-0402-51DB-5B7E-B0205C9A6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2B69C7-746A-2ECF-1B23-0D28591724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8AA8E8-8801-EDD2-6B5F-01F7BBE8D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2DD19-00FC-211F-2E74-BF44D2650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CD6C7F-D59D-9368-44F2-7E0ACA0E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72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94BF0-2C46-A73B-B337-2B5485725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B2E9CB-E23B-C2C4-E62D-0087A1398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6EAB53-9F93-3BB5-95F1-DC42C5EF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DE9AEC-E664-7870-68F7-1C8D1323E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2C352-08A3-BA4C-0292-99D03D75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95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9BBEA29-9A51-08D7-A02D-89B03A778E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3BB9D4-BB4F-D51D-39AC-48CA88870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11CD6A-8AE8-51FA-78B8-5659AB9B2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2ED328-E6ED-3D6A-7F21-5A828885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6C7C26-A10B-BEFC-2853-C7B9F07BE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87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1E6FF-6513-2EF2-62D3-C7EA5FA35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F8B6FF-E2FC-EA3A-6793-37868093E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6CF26F-7957-1778-9ECF-6C1AA2EF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5E5986-D5E6-9E1A-B1D1-E7A42F64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EA3714-E11D-4BF8-7C0D-68FBB0EF7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31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5AE10-FF15-61F1-540E-342E78A7E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A293E1-E79C-4067-EBE5-272C90DCB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D502C6-442F-7703-F5B1-5A6900F37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6B1CBC-BB11-FEB0-3BF1-2139B1EAA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287084-1DDC-4F39-A6BE-EA8C5873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531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880E81-9179-DC90-D89A-55F728D1C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00095F-10E4-DFF2-2207-4A140B2622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B3135F-4057-A35B-58DB-BDBC0FE01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8DD584-FF20-D040-C132-9DEF90D86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B55AFDE-BB38-D1C9-4C62-F8B666DFA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8DD3B6-144A-6FBE-24BA-818621995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2150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341CE4-AA61-60AD-7945-EDCB473B6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5BC7DE-A8F0-4AC6-18E6-D7F3FC3C5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DB150B-90E1-4DC6-6ECD-7835B4EA5F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185F735-D6CE-4E8C-A76A-660F685DC9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0597CBD-9D06-A884-CEDD-67C13FCBA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71FA9A3-1452-F79A-2D77-2891D7B4F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E9E2543-58CB-13B8-C05B-CA81B6721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BE8C00-3733-799A-05C7-21D5E63FF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66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F04A9-2389-199A-C07B-2CC97E9BF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1B6952-BACE-7E9C-555E-D696A90F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9CB5BC-EAE0-521C-B47A-C1B6F970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7409D2-ACCF-82A1-52FC-46BEBE14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19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1ED83A5-710F-8154-FB48-A584C4152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F50E1E9-8EE0-9D48-8A87-2C870441A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314481-5298-25C1-A681-A772065FB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6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FAB7F1-F042-CFB2-D1D6-C3592423B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A43557-2D72-D14E-9DCE-C4EB6DE84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5152F5F-C0E9-6CBE-9335-7D63CDEEE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48FA0F-C939-2C37-1F63-99F7D7CD8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A23B81-FA8B-249D-8CE2-FA1BA0005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311F72-2C6F-B27F-C24D-1E302F9E0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53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5FF54C-EA76-4E60-BF7C-37E45AA19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D058EBF-4175-8BDB-7613-A767B8E717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35016C-121A-7591-9605-B56C584F2F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BC6E25-4B88-7498-FEDA-67A9696C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37B7A6-4A9D-BC8E-3E6B-66CDDA265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B5B9B4-CEB8-6214-2CE1-4E2C7526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72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DAFE2CE-44E5-DB5B-E744-4F9501404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F1A963-62CD-3301-AA1D-00D75E1CA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408352-7869-0741-C16B-2C8DA8049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3BE774-ED5E-0347-8C07-587633086454}" type="datetimeFigureOut">
              <a:rPr lang="de-DE" smtClean="0"/>
              <a:t>09.05.24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C9218C-4BA4-6759-8223-902852BCF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6C65BE-2795-CC3E-4619-676C4F029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9E191A-F081-874B-AECA-541A40A68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69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07F285-0928-0A8C-B07D-9B3827970E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ResumeMaster</a:t>
            </a:r>
            <a:br>
              <a:rPr lang="de-DE"/>
            </a:br>
            <a:r>
              <a:rPr lang="de-DE"/>
              <a:t>Business Programming 1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61DDF8-7A38-5A92-14D9-72E4080847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Gruppe 6: Ryan Bertino Nzogang &amp; Michael Moser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567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05B6F-7A9B-D85D-17A1-6E0B8D993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der </a:t>
            </a:r>
            <a:r>
              <a:rPr lang="de-DE" dirty="0" err="1"/>
              <a:t>ResumeMaster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67EE11-9CC9-21B8-9E5B-F2324B79E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E-Mail-Adresse wird automatisch von Webseite gefiltert</a:t>
            </a:r>
          </a:p>
          <a:p>
            <a:endParaRPr lang="de-DE" dirty="0"/>
          </a:p>
          <a:p>
            <a:r>
              <a:rPr lang="de-DE" dirty="0"/>
              <a:t>Lebenslauf wird automatisch erstellt</a:t>
            </a:r>
          </a:p>
          <a:p>
            <a:endParaRPr lang="de-DE" dirty="0"/>
          </a:p>
          <a:p>
            <a:r>
              <a:rPr lang="de-DE" dirty="0"/>
              <a:t>E-Mail wird erstellt, E-Mail-Adresse wird eingefügt und Lebenslauf angefügt</a:t>
            </a:r>
          </a:p>
        </p:txBody>
      </p:sp>
    </p:spTree>
    <p:extLst>
      <p:ext uri="{BB962C8B-B14F-4D97-AF65-F5344CB8AC3E}">
        <p14:creationId xmlns:p14="http://schemas.microsoft.com/office/powerpoint/2010/main" val="5316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4FECCC-FC82-B79E-8AE6-5F8AF9186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Programme</a:t>
            </a:r>
          </a:p>
        </p:txBody>
      </p:sp>
      <p:graphicFrame>
        <p:nvGraphicFramePr>
          <p:cNvPr id="12" name="Inhaltsplatzhalter 2">
            <a:extLst>
              <a:ext uri="{FF2B5EF4-FFF2-40B4-BE49-F238E27FC236}">
                <a16:creationId xmlns:a16="http://schemas.microsoft.com/office/drawing/2014/main" id="{57212B8C-102F-86A8-2857-7F950DFCAB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9512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hteck 9">
            <a:extLst>
              <a:ext uri="{FF2B5EF4-FFF2-40B4-BE49-F238E27FC236}">
                <a16:creationId xmlns:a16="http://schemas.microsoft.com/office/drawing/2014/main" id="{3D4162FA-9956-4FDC-C9F2-C6D46232F3EB}"/>
              </a:ext>
            </a:extLst>
          </p:cNvPr>
          <p:cNvSpPr/>
          <p:nvPr/>
        </p:nvSpPr>
        <p:spPr>
          <a:xfrm>
            <a:off x="1156138" y="2736803"/>
            <a:ext cx="9515384" cy="126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AB5F3BE-FF94-B4AB-1743-98E0F1AF8A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20478" y="2713323"/>
            <a:ext cx="2694777" cy="803705"/>
          </a:xfrm>
          <a:prstGeom prst="rect">
            <a:avLst/>
          </a:prstGeom>
        </p:spPr>
      </p:pic>
      <p:pic>
        <p:nvPicPr>
          <p:cNvPr id="9" name="Grafik 8" descr="Ein Bild, das Screenshot, Electric Blue (Farbe), Grafiken, Blau enthält.&#10;&#10;Automatisch generierte Beschreibung">
            <a:extLst>
              <a:ext uri="{FF2B5EF4-FFF2-40B4-BE49-F238E27FC236}">
                <a16:creationId xmlns:a16="http://schemas.microsoft.com/office/drawing/2014/main" id="{E522C8F0-F0D0-90FB-7824-66BF6EE4ED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6139" y="2165989"/>
            <a:ext cx="1875381" cy="1747181"/>
          </a:xfrm>
          <a:prstGeom prst="rect">
            <a:avLst/>
          </a:prstGeom>
        </p:spPr>
      </p:pic>
      <p:pic>
        <p:nvPicPr>
          <p:cNvPr id="7" name="Grafik 6" descr="Ein Bild, das Screenshot, Kreis, Grafiken, Electric Blue (Farbe) enthält.&#10;&#10;Automatisch generierte Beschreibung">
            <a:extLst>
              <a:ext uri="{FF2B5EF4-FFF2-40B4-BE49-F238E27FC236}">
                <a16:creationId xmlns:a16="http://schemas.microsoft.com/office/drawing/2014/main" id="{5642AA5A-303C-136C-2567-7123812AAD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02814" y="2044199"/>
            <a:ext cx="2136832" cy="199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0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5FC16-E7EC-46C4-B530-39BCB6457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Curl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339A2-7F47-75C4-09AC-DA6D67E75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Warum?</a:t>
            </a:r>
          </a:p>
          <a:p>
            <a:pPr lvl="1"/>
            <a:r>
              <a:rPr lang="de-DE" dirty="0"/>
              <a:t>E-Mail-Adresse aus Webseite herausfiltern</a:t>
            </a:r>
          </a:p>
          <a:p>
            <a:endParaRPr lang="de-DE" dirty="0"/>
          </a:p>
          <a:p>
            <a:r>
              <a:rPr lang="de-DE" dirty="0"/>
              <a:t>Wie?</a:t>
            </a:r>
          </a:p>
          <a:p>
            <a:pPr lvl="1"/>
            <a:r>
              <a:rPr lang="de-DE" dirty="0"/>
              <a:t>Webseiten URL wird eingelesen und in Array gespeichert 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Parse Pull;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command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= "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curl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--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silent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"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/>
              <a:t>HTML-Code der Webseite wird aufgerufen</a:t>
            </a:r>
          </a:p>
          <a:p>
            <a:pPr lvl="1"/>
            <a:r>
              <a:rPr lang="de-DE" dirty="0"/>
              <a:t>HTML-Code der Webseite wird auf </a:t>
            </a:r>
            <a:r>
              <a:rPr lang="de-DE" dirty="0" err="1"/>
              <a:t>mailto</a:t>
            </a:r>
            <a:r>
              <a:rPr lang="de-DE" dirty="0"/>
              <a:t> durchsucht 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parse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var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source '&lt;a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href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="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mailto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:' email '"&gt;'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Ausgabe: E-Mail-Adresse falls vorhanden </a:t>
            </a:r>
            <a:r>
              <a:rPr lang="de-DE" sz="2400" dirty="0" err="1">
                <a:solidFill>
                  <a:schemeClr val="bg1">
                    <a:lumMod val="65000"/>
                  </a:schemeClr>
                </a:solidFill>
              </a:rPr>
              <a:t>if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1172893-1A38-0078-3221-E8214545B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9824" y="230188"/>
            <a:ext cx="4444534" cy="13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5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4D5F8-CE1C-9A25-CFAF-00FE0134D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8962B4-13C8-1D95-5BED-02D69AD4D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Word wird über OLE-Schnittstelle angesprochen </a:t>
            </a:r>
            <a:br>
              <a:rPr lang="de-DE" dirty="0"/>
            </a:b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word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= .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OLEObject~New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("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Word.Application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")</a:t>
            </a:r>
            <a:endParaRPr lang="de-DE" dirty="0"/>
          </a:p>
          <a:p>
            <a:r>
              <a:rPr lang="de-DE" dirty="0"/>
              <a:t>Inhalte werden eingefügt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Selection~TypeText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/>
              <a:t>Inhalte werden formatiert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Selection~Style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/>
              <a:t>Formatvorlagen werden formatiert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Font~Name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;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Font~Size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;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Font~Bold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;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Font~ColorIndex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;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Font~Underline</a:t>
            </a:r>
            <a:endParaRPr lang="de-DE" dirty="0"/>
          </a:p>
          <a:p>
            <a:r>
              <a:rPr lang="de-DE" dirty="0"/>
              <a:t>fertiges Word-Dokument wird gespeichert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Document~SaveAs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" name="Grafik 3" descr="Ein Bild, das Screenshot, Electric Blue (Farbe), Grafiken, Blau enthält.&#10;&#10;Automatisch generierte Beschreibung">
            <a:extLst>
              <a:ext uri="{FF2B5EF4-FFF2-40B4-BE49-F238E27FC236}">
                <a16:creationId xmlns:a16="http://schemas.microsoft.com/office/drawing/2014/main" id="{397DE21B-43C2-F78B-3184-193B581D6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3147" y="274126"/>
            <a:ext cx="1875381" cy="17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6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664C0-2086-77B5-3EFB-3267C9E7D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A03CD-BAD2-67F6-9927-BC4178A71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Outlook wird über OLE-Schnittstelle angesprochen </a:t>
            </a:r>
            <a:br>
              <a:rPr lang="de-DE" dirty="0"/>
            </a:b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outlook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= .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oleObject~new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("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Outlook.Application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")</a:t>
            </a:r>
          </a:p>
          <a:p>
            <a:r>
              <a:rPr lang="de-DE" dirty="0"/>
              <a:t>Neue E-Mail wird erstellt 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mail =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outlook~CreateItem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(0)</a:t>
            </a:r>
          </a:p>
          <a:p>
            <a:r>
              <a:rPr lang="de-DE" dirty="0"/>
              <a:t>die mittels </a:t>
            </a:r>
            <a:r>
              <a:rPr lang="de-DE" dirty="0" err="1"/>
              <a:t>Curl</a:t>
            </a:r>
            <a:r>
              <a:rPr lang="de-DE" dirty="0"/>
              <a:t> herausgefilterte E-Mail-Adresse wird eingesetzt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mail~To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/>
              <a:t>der Betreff wird ausgefüllt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mail~Subject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/>
              <a:t>ein Automatisch generierter Text wird ebenfalls eingesetzt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mail~Body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/>
              <a:t>das zuvor gespeicherte Word-Dokument wird automatisch als Anhang angefügt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mail~Attachments~Add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Grafik 3" descr="Ein Bild, das Screenshot, Kreis, Grafiken, Electric Blue (Farbe) enthält.&#10;&#10;Automatisch generierte Beschreibung">
            <a:extLst>
              <a:ext uri="{FF2B5EF4-FFF2-40B4-BE49-F238E27FC236}">
                <a16:creationId xmlns:a16="http://schemas.microsoft.com/office/drawing/2014/main" id="{A5EA4389-67AA-2FFA-F41D-4443C175E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208" y="280605"/>
            <a:ext cx="1785891" cy="166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5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</Words>
  <Application>Microsoft Macintosh PowerPoint</Application>
  <PresentationFormat>Breitbild</PresentationFormat>
  <Paragraphs>37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</vt:lpstr>
      <vt:lpstr>ResumeMaster Business Programming 1</vt:lpstr>
      <vt:lpstr>Was ist der ResumeMaster</vt:lpstr>
      <vt:lpstr>Programme</vt:lpstr>
      <vt:lpstr>Curl</vt:lpstr>
      <vt:lpstr>Word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ResumeMaster Business Programming 1</dc:title>
  <dc:creator>Michael Moser</dc:creator>
  <cp:lastModifiedBy>Michael Moser</cp:lastModifiedBy>
  <cp:revision>2</cp:revision>
  <dcterms:created xsi:type="dcterms:W3CDTF">2024-05-09T11:44:34Z</dcterms:created>
  <dcterms:modified xsi:type="dcterms:W3CDTF">2024-05-09T20:50:39Z</dcterms:modified>
</cp:coreProperties>
</file>