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5" r:id="rId10"/>
    <p:sldId id="267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BEC4"/>
    <a:srgbClr val="666A6F"/>
    <a:srgbClr val="25282D"/>
    <a:srgbClr val="1D1F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4"/>
    <p:restoredTop sz="94648"/>
  </p:normalViewPr>
  <p:slideViewPr>
    <p:cSldViewPr snapToGrid="0" showGuides="1">
      <p:cViewPr>
        <p:scale>
          <a:sx n="84" d="100"/>
          <a:sy n="84" d="100"/>
        </p:scale>
        <p:origin x="1448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752A27-4670-F17E-E7F6-730BA5EDEF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62B04E9-18C0-EE57-941D-691CEE95E5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0CE5288-E58D-60A8-6AF6-27392DA9F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BFDE0-D8BC-8D43-B414-C0C09CB2C783}" type="datetimeFigureOut">
              <a:rPr lang="en-US" smtClean="0"/>
              <a:t>5/9/24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DE3968-3607-7C99-3EC7-A10EF6EA0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A90C010-DF11-6BC8-E78D-EA18CFF04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4325E-9F52-A14E-BD2D-BC8B01A3D55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96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B90E5B-9449-1283-05B7-A44A7303E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A19522B-F03A-A1E0-5EBF-64EE098384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3775B2-8B73-AC67-9D79-94E20CFA0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BFDE0-D8BC-8D43-B414-C0C09CB2C783}" type="datetimeFigureOut">
              <a:rPr lang="en-US" smtClean="0"/>
              <a:t>5/9/24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DA8D24A-A76E-705C-8E9C-A494599FD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458D79-BFCD-2B06-32C8-95F6D6C51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4325E-9F52-A14E-BD2D-BC8B01A3D55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456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FFDAE30-1C6D-1F07-BAF2-EC46DEE76C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D0963FD-48D6-8FED-6D53-4C54FAA7F2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313F106-2F71-F1FF-6D59-7A355A767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BFDE0-D8BC-8D43-B414-C0C09CB2C783}" type="datetimeFigureOut">
              <a:rPr lang="en-US" smtClean="0"/>
              <a:t>5/9/24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12B67D2-668A-D5F0-F1A6-640838D1B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B037D71-21F8-C99C-578B-FE3AEE5DB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4325E-9F52-A14E-BD2D-BC8B01A3D55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069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758870-9E5C-D51C-1FD0-B22D42235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060ECE-CB3F-0052-0275-A51CF1769A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1B1F3DE-6C8F-21E7-2F8E-967E07308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BFDE0-D8BC-8D43-B414-C0C09CB2C783}" type="datetimeFigureOut">
              <a:rPr lang="en-US" smtClean="0"/>
              <a:t>5/9/24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5C838D6-4434-E188-3FD5-6D51FAFDA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A70381F-7D0C-99D6-F827-2CF33504D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4325E-9F52-A14E-BD2D-BC8B01A3D55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924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2A67DB-F88F-4533-F275-126FBC67E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7C26696-6C35-7D18-6171-0652C5EE65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A1037F-E383-4755-6782-D3B774FFC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BFDE0-D8BC-8D43-B414-C0C09CB2C783}" type="datetimeFigureOut">
              <a:rPr lang="en-US" smtClean="0"/>
              <a:t>5/9/24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D00E58A-4BEF-623F-15BC-93087038D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042E885-9507-A12B-295F-D9EA08054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4325E-9F52-A14E-BD2D-BC8B01A3D55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6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209C98-B613-16CB-F8C9-F1366F211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97D09EC-D650-0551-4A0D-6124F25CC6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5EEAEE7-7462-1891-5FBF-2A4E268E44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8600CE3-0E95-A507-0C8B-8A9A5BEEC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BFDE0-D8BC-8D43-B414-C0C09CB2C783}" type="datetimeFigureOut">
              <a:rPr lang="en-US" smtClean="0"/>
              <a:t>5/9/24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E535BC7-4178-1465-1EF4-DDB02DB64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C91649A-EF3F-99FA-262D-B60EA2210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4325E-9F52-A14E-BD2D-BC8B01A3D55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878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DF7B74-29A2-29CC-4345-1AF24DE85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5C6F69B-24EA-44C2-3C52-0E3C46ACE5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D0CF2F0-D93B-EFEA-B604-BC2BD40D39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16CD044-1E4B-65E6-33ED-C13C8811E0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7F3E0ED-9AD1-2CB1-12B5-E538BDD2DA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4EDC252-9C5B-7FD8-CEA0-D425AF059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BFDE0-D8BC-8D43-B414-C0C09CB2C783}" type="datetimeFigureOut">
              <a:rPr lang="en-US" smtClean="0"/>
              <a:t>5/9/24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40E70B9-69E9-FD37-F42D-F3641AEE4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C750A77-3B1A-C3F0-F012-698597107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4325E-9F52-A14E-BD2D-BC8B01A3D55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241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A0D2B9-8CFC-8376-D6EB-1A72E49A1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2723138-C05B-1638-D672-DE43B05F1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BFDE0-D8BC-8D43-B414-C0C09CB2C783}" type="datetimeFigureOut">
              <a:rPr lang="en-US" smtClean="0"/>
              <a:t>5/9/24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4A8FCD0-7B05-0C1E-46AB-178892886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5231E67-A8FB-DC9B-A118-D13FD8C4B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4325E-9F52-A14E-BD2D-BC8B01A3D55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35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27F147C-F9E2-F8DE-0D2F-60742D678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BFDE0-D8BC-8D43-B414-C0C09CB2C783}" type="datetimeFigureOut">
              <a:rPr lang="en-US" smtClean="0"/>
              <a:t>5/9/24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EE254F5-6822-9662-7C36-1F34D3EF4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196AA51-5110-A732-75B7-B970CA5E3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4325E-9F52-A14E-BD2D-BC8B01A3D55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8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84984E-E03B-A16A-0AD2-853A0D319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A5E2C4D-E40D-CF49-C616-0C44AE8D2B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3D6A7E7-79B3-FF76-4935-3666339429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9386DD1-8EC1-9374-57C2-9E3BB9BEA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BFDE0-D8BC-8D43-B414-C0C09CB2C783}" type="datetimeFigureOut">
              <a:rPr lang="en-US" smtClean="0"/>
              <a:t>5/9/24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0639595-CCAA-9DAE-2FC6-E54A2CC74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3B55439-4E34-A94B-B988-4B158CE89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4325E-9F52-A14E-BD2D-BC8B01A3D55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12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2FBC48-59C7-E8BE-C163-8EF17B75E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782BF5A-CABC-4298-B4E2-62DD38E5A2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D5508C3-1F3F-B4BA-9BE3-CC7EB9EF18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67341FC-79A8-D018-9D9E-60BD4593C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BFDE0-D8BC-8D43-B414-C0C09CB2C783}" type="datetimeFigureOut">
              <a:rPr lang="en-US" smtClean="0"/>
              <a:t>5/9/24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C9AED45-4515-2B43-31BE-14E6A0836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12ADE80-7AB7-2BFE-30A3-83573FDD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4325E-9F52-A14E-BD2D-BC8B01A3D55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729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6253D0B-C4C1-05F1-2D95-3D694DCC3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3DBBBA6-9205-D017-D62C-063B45C886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97D638-E251-0D58-938B-B0BA394474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FBFDE0-D8BC-8D43-B414-C0C09CB2C783}" type="datetimeFigureOut">
              <a:rPr lang="en-US" smtClean="0"/>
              <a:t>5/9/24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CF3F7D6-44F7-6B51-2A31-53F016ECB8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027CEC-9088-780C-A162-A3ADE12729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04325E-9F52-A14E-BD2D-BC8B01A3D55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923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AB0F0CFD-6212-788F-A9A1-632CDB581EEB}"/>
              </a:ext>
            </a:extLst>
          </p:cNvPr>
          <p:cNvSpPr/>
          <p:nvPr/>
        </p:nvSpPr>
        <p:spPr>
          <a:xfrm>
            <a:off x="-209591" y="-112486"/>
            <a:ext cx="12438743" cy="7082971"/>
          </a:xfrm>
          <a:prstGeom prst="rect">
            <a:avLst/>
          </a:prstGeom>
          <a:solidFill>
            <a:srgbClr val="1D1F22"/>
          </a:solidFill>
          <a:ln>
            <a:solidFill>
              <a:srgbClr val="1D1F2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3D184D6-2F4F-AD13-E791-A1D80D14B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0764" y="2915605"/>
            <a:ext cx="7717790" cy="1026790"/>
          </a:xfrm>
        </p:spPr>
        <p:txBody>
          <a:bodyPr/>
          <a:lstStyle/>
          <a:p>
            <a:r>
              <a:rPr lang="de-DE" dirty="0">
                <a:solidFill>
                  <a:srgbClr val="BCBEC4"/>
                </a:solidFill>
              </a:rPr>
              <a:t>Um-/</a:t>
            </a:r>
            <a:r>
              <a:rPr lang="de-DE" dirty="0" err="1">
                <a:solidFill>
                  <a:srgbClr val="BCBEC4"/>
                </a:solidFill>
              </a:rPr>
              <a:t>nformatierte</a:t>
            </a:r>
            <a:r>
              <a:rPr lang="de-DE" dirty="0">
                <a:solidFill>
                  <a:srgbClr val="BCBEC4"/>
                </a:solidFill>
              </a:rPr>
              <a:t> News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81F9AE7-6368-5FD7-3A01-DAC7F392B7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1121" y="3875574"/>
            <a:ext cx="7497075" cy="150414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666A6F"/>
                </a:solidFill>
              </a:rPr>
              <a:t>Die </a:t>
            </a:r>
            <a:r>
              <a:rPr lang="en-US" dirty="0" err="1">
                <a:solidFill>
                  <a:srgbClr val="666A6F"/>
                </a:solidFill>
              </a:rPr>
              <a:t>andere</a:t>
            </a:r>
            <a:r>
              <a:rPr lang="en-US" dirty="0">
                <a:solidFill>
                  <a:srgbClr val="666A6F"/>
                </a:solidFill>
              </a:rPr>
              <a:t> Art der </a:t>
            </a:r>
            <a:r>
              <a:rPr lang="en-US" dirty="0" err="1">
                <a:solidFill>
                  <a:srgbClr val="666A6F"/>
                </a:solidFill>
              </a:rPr>
              <a:t>Nachrichten</a:t>
            </a:r>
            <a:endParaRPr lang="en-US" dirty="0">
              <a:solidFill>
                <a:srgbClr val="666A6F"/>
              </a:solidFill>
            </a:endParaRPr>
          </a:p>
          <a:p>
            <a:r>
              <a:rPr lang="en-US" dirty="0">
                <a:solidFill>
                  <a:srgbClr val="666A6F"/>
                </a:solidFill>
              </a:rPr>
              <a:t>Gruppe 7</a:t>
            </a:r>
          </a:p>
        </p:txBody>
      </p:sp>
      <p:cxnSp>
        <p:nvCxnSpPr>
          <p:cNvPr id="6" name="Gerade Verbindung 5">
            <a:extLst>
              <a:ext uri="{FF2B5EF4-FFF2-40B4-BE49-F238E27FC236}">
                <a16:creationId xmlns:a16="http://schemas.microsoft.com/office/drawing/2014/main" id="{B4A90BE5-B495-27E3-FE4C-EBCF6C52B5D6}"/>
              </a:ext>
            </a:extLst>
          </p:cNvPr>
          <p:cNvCxnSpPr>
            <a:cxnSpLocks/>
          </p:cNvCxnSpPr>
          <p:nvPr/>
        </p:nvCxnSpPr>
        <p:spPr>
          <a:xfrm flipH="1">
            <a:off x="9608553" y="-341943"/>
            <a:ext cx="2836651" cy="7541881"/>
          </a:xfrm>
          <a:prstGeom prst="line">
            <a:avLst/>
          </a:prstGeom>
          <a:ln w="762000">
            <a:solidFill>
              <a:srgbClr val="BCBEC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24">
            <a:extLst>
              <a:ext uri="{FF2B5EF4-FFF2-40B4-BE49-F238E27FC236}">
                <a16:creationId xmlns:a16="http://schemas.microsoft.com/office/drawing/2014/main" id="{2296572D-6F93-C588-B95C-D1F404DF0E2E}"/>
              </a:ext>
            </a:extLst>
          </p:cNvPr>
          <p:cNvCxnSpPr>
            <a:cxnSpLocks/>
          </p:cNvCxnSpPr>
          <p:nvPr/>
        </p:nvCxnSpPr>
        <p:spPr>
          <a:xfrm flipH="1">
            <a:off x="10277360" y="0"/>
            <a:ext cx="2836651" cy="7541881"/>
          </a:xfrm>
          <a:prstGeom prst="line">
            <a:avLst/>
          </a:prstGeom>
          <a:ln w="200025">
            <a:solidFill>
              <a:srgbClr val="666A6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0602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7AF18F07-AE89-CE6C-E77B-CEDACF894693}"/>
              </a:ext>
            </a:extLst>
          </p:cNvPr>
          <p:cNvSpPr/>
          <p:nvPr/>
        </p:nvSpPr>
        <p:spPr>
          <a:xfrm>
            <a:off x="-123372" y="-224971"/>
            <a:ext cx="12438743" cy="7082971"/>
          </a:xfrm>
          <a:prstGeom prst="rect">
            <a:avLst/>
          </a:prstGeom>
          <a:solidFill>
            <a:srgbClr val="1D1F22"/>
          </a:solidFill>
          <a:ln>
            <a:solidFill>
              <a:srgbClr val="1D1F2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345318-B985-CE48-F07B-6624688F4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BCBEC4"/>
                </a:solidFill>
              </a:rPr>
              <a:t>/*</a:t>
            </a:r>
            <a:r>
              <a:rPr lang="en-US" dirty="0" err="1">
                <a:solidFill>
                  <a:srgbClr val="BCBEC4"/>
                </a:solidFill>
              </a:rPr>
              <a:t>Versenden</a:t>
            </a:r>
            <a:r>
              <a:rPr lang="en-US" dirty="0">
                <a:solidFill>
                  <a:srgbClr val="BCBEC4"/>
                </a:solidFill>
              </a:rPr>
              <a:t> via Outlook*/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A6744447-D0BA-2EFD-B2EE-B5995DEC6E6D}"/>
              </a:ext>
            </a:extLst>
          </p:cNvPr>
          <p:cNvSpPr/>
          <p:nvPr/>
        </p:nvSpPr>
        <p:spPr>
          <a:xfrm>
            <a:off x="-365760" y="1690688"/>
            <a:ext cx="12847320" cy="590096"/>
          </a:xfrm>
          <a:prstGeom prst="rect">
            <a:avLst/>
          </a:prstGeom>
          <a:solidFill>
            <a:srgbClr val="25282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98725663-26B6-D6BA-E4B8-81F0C4CFB47F}"/>
              </a:ext>
            </a:extLst>
          </p:cNvPr>
          <p:cNvSpPr/>
          <p:nvPr/>
        </p:nvSpPr>
        <p:spPr>
          <a:xfrm>
            <a:off x="-365760" y="3994468"/>
            <a:ext cx="12847320" cy="775652"/>
          </a:xfrm>
          <a:prstGeom prst="rect">
            <a:avLst/>
          </a:prstGeom>
          <a:solidFill>
            <a:srgbClr val="25282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6ECB96B-F78A-EA7A-CAB2-495B7D887049}"/>
              </a:ext>
            </a:extLst>
          </p:cNvPr>
          <p:cNvSpPr/>
          <p:nvPr/>
        </p:nvSpPr>
        <p:spPr>
          <a:xfrm>
            <a:off x="-365760" y="2388710"/>
            <a:ext cx="12847320" cy="1467009"/>
          </a:xfrm>
          <a:prstGeom prst="rect">
            <a:avLst/>
          </a:prstGeom>
          <a:solidFill>
            <a:srgbClr val="25282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7B85CC8-F78E-1B69-9157-70A016360A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AT" sz="2000" dirty="0" err="1">
                <a:solidFill>
                  <a:srgbClr val="BCBEC4"/>
                </a:solidFill>
                <a:effectLst/>
              </a:rPr>
              <a:t>outlook</a:t>
            </a:r>
            <a:r>
              <a:rPr lang="de-AT" sz="2000" dirty="0">
                <a:solidFill>
                  <a:srgbClr val="BCBEC4"/>
                </a:solidFill>
                <a:effectLst/>
              </a:rPr>
              <a:t>= </a:t>
            </a:r>
            <a:r>
              <a:rPr lang="de-AT" sz="2000" dirty="0">
                <a:solidFill>
                  <a:srgbClr val="CF8E6D"/>
                </a:solidFill>
                <a:effectLst/>
              </a:rPr>
              <a:t>.</a:t>
            </a:r>
            <a:r>
              <a:rPr lang="de-AT" sz="2000" dirty="0" err="1">
                <a:solidFill>
                  <a:srgbClr val="CF8E6D"/>
                </a:solidFill>
                <a:effectLst/>
              </a:rPr>
              <a:t>OLEObject</a:t>
            </a:r>
            <a:r>
              <a:rPr lang="de-AT" sz="2000" dirty="0" err="1">
                <a:solidFill>
                  <a:srgbClr val="BCBEC4"/>
                </a:solidFill>
                <a:effectLst/>
              </a:rPr>
              <a:t>~new</a:t>
            </a:r>
            <a:r>
              <a:rPr lang="de-AT" sz="2000" dirty="0">
                <a:solidFill>
                  <a:srgbClr val="BCBEC4"/>
                </a:solidFill>
                <a:effectLst/>
              </a:rPr>
              <a:t>(</a:t>
            </a:r>
            <a:r>
              <a:rPr lang="de-AT" sz="2000" dirty="0">
                <a:solidFill>
                  <a:srgbClr val="6AAB73"/>
                </a:solidFill>
                <a:effectLst/>
              </a:rPr>
              <a:t>"</a:t>
            </a:r>
            <a:r>
              <a:rPr lang="de-AT" sz="2000" dirty="0" err="1">
                <a:solidFill>
                  <a:srgbClr val="6AAB73"/>
                </a:solidFill>
                <a:effectLst/>
              </a:rPr>
              <a:t>Outlook.Application</a:t>
            </a:r>
            <a:r>
              <a:rPr lang="de-AT" sz="2000" dirty="0">
                <a:solidFill>
                  <a:srgbClr val="6AAB73"/>
                </a:solidFill>
                <a:effectLst/>
              </a:rPr>
              <a:t>"</a:t>
            </a:r>
            <a:r>
              <a:rPr lang="de-AT" sz="2000" dirty="0">
                <a:solidFill>
                  <a:srgbClr val="BCBEC4"/>
                </a:solidFill>
                <a:effectLst/>
              </a:rPr>
              <a:t>)</a:t>
            </a:r>
            <a:br>
              <a:rPr lang="de-AT" sz="2000" dirty="0">
                <a:solidFill>
                  <a:srgbClr val="BCBEC4"/>
                </a:solidFill>
                <a:effectLst/>
              </a:rPr>
            </a:br>
            <a:br>
              <a:rPr lang="de-AT" sz="2000" dirty="0">
                <a:solidFill>
                  <a:srgbClr val="BCBEC4"/>
                </a:solidFill>
                <a:effectLst/>
              </a:rPr>
            </a:br>
            <a:r>
              <a:rPr lang="de-AT" sz="2000" dirty="0">
                <a:solidFill>
                  <a:srgbClr val="BCBEC4"/>
                </a:solidFill>
                <a:effectLst/>
              </a:rPr>
              <a:t>Mail = </a:t>
            </a:r>
            <a:r>
              <a:rPr lang="de-AT" sz="2000" dirty="0" err="1">
                <a:solidFill>
                  <a:srgbClr val="BCBEC4"/>
                </a:solidFill>
                <a:effectLst/>
              </a:rPr>
              <a:t>outlook~CreateItem</a:t>
            </a:r>
            <a:r>
              <a:rPr lang="de-AT" sz="2000" dirty="0">
                <a:solidFill>
                  <a:srgbClr val="BCBEC4"/>
                </a:solidFill>
                <a:effectLst/>
              </a:rPr>
              <a:t>(</a:t>
            </a:r>
            <a:r>
              <a:rPr lang="de-AT" sz="2000" dirty="0">
                <a:solidFill>
                  <a:srgbClr val="2AACB8"/>
                </a:solidFill>
                <a:effectLst/>
              </a:rPr>
              <a:t>0</a:t>
            </a:r>
            <a:r>
              <a:rPr lang="de-AT" sz="2000" dirty="0">
                <a:solidFill>
                  <a:srgbClr val="BCBEC4"/>
                </a:solidFill>
                <a:effectLst/>
              </a:rPr>
              <a:t>)</a:t>
            </a:r>
            <a:br>
              <a:rPr lang="de-AT" sz="2000" dirty="0">
                <a:solidFill>
                  <a:srgbClr val="BCBEC4"/>
                </a:solidFill>
                <a:effectLst/>
              </a:rPr>
            </a:br>
            <a:r>
              <a:rPr lang="de-AT" sz="2000" dirty="0" err="1">
                <a:solidFill>
                  <a:srgbClr val="BCBEC4"/>
                </a:solidFill>
                <a:effectLst/>
              </a:rPr>
              <a:t>Mail~Attachments~Add</a:t>
            </a:r>
            <a:r>
              <a:rPr lang="de-AT" sz="2000" dirty="0">
                <a:solidFill>
                  <a:srgbClr val="BCBEC4"/>
                </a:solidFill>
                <a:effectLst/>
              </a:rPr>
              <a:t>(</a:t>
            </a:r>
            <a:r>
              <a:rPr lang="de-AT" sz="2000" dirty="0">
                <a:solidFill>
                  <a:srgbClr val="6AAB73"/>
                </a:solidFill>
                <a:effectLst/>
              </a:rPr>
              <a:t>"C:\Users\Andreas\</a:t>
            </a:r>
            <a:r>
              <a:rPr lang="de-AT" sz="2000" dirty="0" err="1">
                <a:solidFill>
                  <a:srgbClr val="6AAB73"/>
                </a:solidFill>
                <a:effectLst/>
              </a:rPr>
              <a:t>Documents</a:t>
            </a:r>
            <a:r>
              <a:rPr lang="de-AT" sz="2000" dirty="0">
                <a:solidFill>
                  <a:srgbClr val="6AAB73"/>
                </a:solidFill>
                <a:effectLst/>
              </a:rPr>
              <a:t>\</a:t>
            </a:r>
            <a:r>
              <a:rPr lang="de-AT" sz="2000" dirty="0" err="1">
                <a:solidFill>
                  <a:srgbClr val="6AAB73"/>
                </a:solidFill>
                <a:effectLst/>
              </a:rPr>
              <a:t>Headlines.docx</a:t>
            </a:r>
            <a:r>
              <a:rPr lang="de-AT" sz="2000" dirty="0">
                <a:solidFill>
                  <a:srgbClr val="6AAB73"/>
                </a:solidFill>
                <a:effectLst/>
              </a:rPr>
              <a:t>"</a:t>
            </a:r>
            <a:r>
              <a:rPr lang="de-AT" sz="2000" dirty="0">
                <a:solidFill>
                  <a:srgbClr val="BCBEC4"/>
                </a:solidFill>
                <a:effectLst/>
              </a:rPr>
              <a:t>)</a:t>
            </a:r>
            <a:br>
              <a:rPr lang="de-AT" sz="2000" dirty="0">
                <a:solidFill>
                  <a:srgbClr val="BCBEC4"/>
                </a:solidFill>
                <a:effectLst/>
              </a:rPr>
            </a:br>
            <a:r>
              <a:rPr lang="de-AT" sz="2000" dirty="0" err="1">
                <a:solidFill>
                  <a:srgbClr val="BCBEC4"/>
                </a:solidFill>
                <a:effectLst/>
              </a:rPr>
              <a:t>Mail~Subject</a:t>
            </a:r>
            <a:r>
              <a:rPr lang="de-AT" sz="2000" dirty="0">
                <a:solidFill>
                  <a:srgbClr val="BCBEC4"/>
                </a:solidFill>
                <a:effectLst/>
              </a:rPr>
              <a:t> = </a:t>
            </a:r>
            <a:r>
              <a:rPr lang="de-AT" sz="2000" dirty="0">
                <a:solidFill>
                  <a:srgbClr val="6AAB73"/>
                </a:solidFill>
                <a:effectLst/>
              </a:rPr>
              <a:t>"Aktuelle Headlines, " </a:t>
            </a:r>
            <a:r>
              <a:rPr lang="de-AT" sz="2000" dirty="0">
                <a:solidFill>
                  <a:srgbClr val="BCBEC4"/>
                </a:solidFill>
                <a:effectLst/>
              </a:rPr>
              <a:t>Date()</a:t>
            </a:r>
            <a:br>
              <a:rPr lang="de-AT" sz="2000" dirty="0">
                <a:solidFill>
                  <a:srgbClr val="BCBEC4"/>
                </a:solidFill>
                <a:effectLst/>
              </a:rPr>
            </a:br>
            <a:r>
              <a:rPr lang="de-AT" sz="2000" dirty="0" err="1">
                <a:solidFill>
                  <a:srgbClr val="BCBEC4"/>
                </a:solidFill>
                <a:effectLst/>
              </a:rPr>
              <a:t>Mail~To</a:t>
            </a:r>
            <a:r>
              <a:rPr lang="de-AT" sz="2000" dirty="0">
                <a:solidFill>
                  <a:srgbClr val="BCBEC4"/>
                </a:solidFill>
                <a:effectLst/>
              </a:rPr>
              <a:t> = </a:t>
            </a:r>
            <a:r>
              <a:rPr lang="de-AT" sz="2000" dirty="0">
                <a:solidFill>
                  <a:srgbClr val="6AAB73"/>
                </a:solidFill>
                <a:effectLst/>
              </a:rPr>
              <a:t>"h12018998@s.wu.ac.at"</a:t>
            </a:r>
            <a:br>
              <a:rPr lang="de-AT" sz="2000" dirty="0">
                <a:solidFill>
                  <a:srgbClr val="6AAB73"/>
                </a:solidFill>
                <a:effectLst/>
              </a:rPr>
            </a:br>
            <a:r>
              <a:rPr lang="de-AT" sz="2000" dirty="0">
                <a:solidFill>
                  <a:srgbClr val="CF8E6D"/>
                </a:solidFill>
                <a:effectLst/>
              </a:rPr>
              <a:t>Call </a:t>
            </a:r>
            <a:r>
              <a:rPr lang="de-AT" sz="2000" dirty="0" err="1">
                <a:solidFill>
                  <a:srgbClr val="BCBEC4"/>
                </a:solidFill>
                <a:effectLst/>
              </a:rPr>
              <a:t>SysSleep</a:t>
            </a:r>
            <a:r>
              <a:rPr lang="de-AT" sz="2000" dirty="0">
                <a:solidFill>
                  <a:srgbClr val="BCBEC4"/>
                </a:solidFill>
                <a:effectLst/>
              </a:rPr>
              <a:t> </a:t>
            </a:r>
            <a:r>
              <a:rPr lang="de-AT" sz="2000" dirty="0">
                <a:solidFill>
                  <a:srgbClr val="2AACB8"/>
                </a:solidFill>
                <a:effectLst/>
              </a:rPr>
              <a:t>3</a:t>
            </a:r>
            <a:br>
              <a:rPr lang="de-AT" sz="2000" dirty="0">
                <a:solidFill>
                  <a:srgbClr val="2AACB8"/>
                </a:solidFill>
                <a:effectLst/>
              </a:rPr>
            </a:br>
            <a:br>
              <a:rPr lang="de-AT" sz="2000" dirty="0">
                <a:solidFill>
                  <a:srgbClr val="2AACB8"/>
                </a:solidFill>
                <a:effectLst/>
              </a:rPr>
            </a:br>
            <a:r>
              <a:rPr lang="de-AT" sz="2000" dirty="0" err="1">
                <a:solidFill>
                  <a:srgbClr val="BCBEC4"/>
                </a:solidFill>
                <a:effectLst/>
              </a:rPr>
              <a:t>Mail~Send</a:t>
            </a:r>
            <a:br>
              <a:rPr lang="de-AT" sz="2000" dirty="0">
                <a:solidFill>
                  <a:srgbClr val="BCBEC4"/>
                </a:solidFill>
                <a:effectLst/>
              </a:rPr>
            </a:br>
            <a:r>
              <a:rPr lang="de-AT" sz="2000" dirty="0" err="1">
                <a:solidFill>
                  <a:srgbClr val="BCBEC4"/>
                </a:solidFill>
                <a:effectLst/>
              </a:rPr>
              <a:t>Outlook~quit</a:t>
            </a:r>
            <a:endParaRPr lang="de-AT" sz="2000" dirty="0">
              <a:solidFill>
                <a:srgbClr val="BCBEC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06708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98837D3F-7DAF-7181-D406-2305C02C5ACC}"/>
              </a:ext>
            </a:extLst>
          </p:cNvPr>
          <p:cNvSpPr/>
          <p:nvPr/>
        </p:nvSpPr>
        <p:spPr>
          <a:xfrm>
            <a:off x="-123372" y="-224971"/>
            <a:ext cx="12438743" cy="7082971"/>
          </a:xfrm>
          <a:prstGeom prst="rect">
            <a:avLst/>
          </a:prstGeom>
          <a:solidFill>
            <a:srgbClr val="1D1F22"/>
          </a:solidFill>
          <a:ln>
            <a:solidFill>
              <a:srgbClr val="1D1F2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947726F8-E637-165C-334C-6A1C1DF57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BCBEC4"/>
                </a:solidFill>
              </a:rPr>
              <a:t>/*</a:t>
            </a:r>
            <a:r>
              <a:rPr lang="en-US" dirty="0" err="1">
                <a:solidFill>
                  <a:srgbClr val="BCBEC4"/>
                </a:solidFill>
              </a:rPr>
              <a:t>Übersicht</a:t>
            </a:r>
            <a:r>
              <a:rPr lang="en-US" dirty="0">
                <a:solidFill>
                  <a:srgbClr val="BCBEC4"/>
                </a:solidFill>
              </a:rPr>
              <a:t>*/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73F94B37-2A96-BBD5-CFF7-77D5E4138F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BCBEC4"/>
                </a:solidFill>
              </a:rPr>
              <a:t>-- API </a:t>
            </a:r>
            <a:r>
              <a:rPr lang="en-US" dirty="0" err="1">
                <a:solidFill>
                  <a:srgbClr val="BCBEC4"/>
                </a:solidFill>
              </a:rPr>
              <a:t>Einstellungen</a:t>
            </a:r>
            <a:endParaRPr lang="en-US" dirty="0">
              <a:solidFill>
                <a:srgbClr val="BCBEC4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BCBEC4"/>
                </a:solidFill>
              </a:rPr>
              <a:t>-- </a:t>
            </a:r>
            <a:r>
              <a:rPr lang="en-US" dirty="0" err="1">
                <a:solidFill>
                  <a:srgbClr val="BCBEC4"/>
                </a:solidFill>
              </a:rPr>
              <a:t>Ausgabe</a:t>
            </a:r>
            <a:r>
              <a:rPr lang="en-US" dirty="0">
                <a:solidFill>
                  <a:srgbClr val="BCBEC4"/>
                </a:solidFill>
              </a:rPr>
              <a:t> in Array</a:t>
            </a:r>
          </a:p>
          <a:p>
            <a:pPr marL="0" indent="0">
              <a:buNone/>
            </a:pPr>
            <a:r>
              <a:rPr lang="en-US" dirty="0">
                <a:solidFill>
                  <a:srgbClr val="BCBEC4"/>
                </a:solidFill>
              </a:rPr>
              <a:t>-- </a:t>
            </a:r>
            <a:r>
              <a:rPr lang="en-US" dirty="0" err="1">
                <a:solidFill>
                  <a:srgbClr val="BCBEC4"/>
                </a:solidFill>
              </a:rPr>
              <a:t>Extraktion</a:t>
            </a:r>
            <a:r>
              <a:rPr lang="en-US" dirty="0">
                <a:solidFill>
                  <a:srgbClr val="BCBEC4"/>
                </a:solidFill>
              </a:rPr>
              <a:t> der Headlines in </a:t>
            </a:r>
            <a:r>
              <a:rPr lang="en-US" dirty="0" err="1">
                <a:solidFill>
                  <a:srgbClr val="BCBEC4"/>
                </a:solidFill>
              </a:rPr>
              <a:t>neues</a:t>
            </a:r>
            <a:r>
              <a:rPr lang="en-US" dirty="0">
                <a:solidFill>
                  <a:srgbClr val="BCBEC4"/>
                </a:solidFill>
              </a:rPr>
              <a:t> Array</a:t>
            </a:r>
          </a:p>
          <a:p>
            <a:pPr marL="0" indent="0">
              <a:buNone/>
            </a:pPr>
            <a:r>
              <a:rPr lang="en-US" dirty="0">
                <a:solidFill>
                  <a:srgbClr val="BCBEC4"/>
                </a:solidFill>
              </a:rPr>
              <a:t>-- </a:t>
            </a:r>
            <a:r>
              <a:rPr lang="en-US" dirty="0" err="1">
                <a:solidFill>
                  <a:srgbClr val="BCBEC4"/>
                </a:solidFill>
              </a:rPr>
              <a:t>Ausgabe</a:t>
            </a:r>
            <a:r>
              <a:rPr lang="en-US" dirty="0">
                <a:solidFill>
                  <a:srgbClr val="BCBEC4"/>
                </a:solidFill>
              </a:rPr>
              <a:t> in Word</a:t>
            </a:r>
          </a:p>
          <a:p>
            <a:pPr marL="0" indent="0">
              <a:buNone/>
            </a:pPr>
            <a:r>
              <a:rPr lang="en-US" dirty="0">
                <a:solidFill>
                  <a:srgbClr val="BCBEC4"/>
                </a:solidFill>
              </a:rPr>
              <a:t>-- </a:t>
            </a:r>
            <a:r>
              <a:rPr lang="en-US" dirty="0" err="1">
                <a:solidFill>
                  <a:srgbClr val="BCBEC4"/>
                </a:solidFill>
              </a:rPr>
              <a:t>Versenden</a:t>
            </a:r>
            <a:r>
              <a:rPr lang="en-US" dirty="0">
                <a:solidFill>
                  <a:srgbClr val="BCBEC4"/>
                </a:solidFill>
              </a:rPr>
              <a:t> via Outlook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solidFill>
                <a:srgbClr val="BCBE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763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782C0D85-85B1-12DC-2494-8CF1586DAC4C}"/>
              </a:ext>
            </a:extLst>
          </p:cNvPr>
          <p:cNvSpPr/>
          <p:nvPr/>
        </p:nvSpPr>
        <p:spPr>
          <a:xfrm>
            <a:off x="-123372" y="-224971"/>
            <a:ext cx="12438743" cy="7082971"/>
          </a:xfrm>
          <a:prstGeom prst="rect">
            <a:avLst/>
          </a:prstGeom>
          <a:solidFill>
            <a:srgbClr val="1D1F22"/>
          </a:solidFill>
          <a:ln>
            <a:solidFill>
              <a:srgbClr val="1D1F2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26C84D02-80A1-A777-3893-549BA77E2936}"/>
              </a:ext>
            </a:extLst>
          </p:cNvPr>
          <p:cNvSpPr/>
          <p:nvPr/>
        </p:nvSpPr>
        <p:spPr>
          <a:xfrm>
            <a:off x="-365760" y="1690688"/>
            <a:ext cx="12847320" cy="949642"/>
          </a:xfrm>
          <a:prstGeom prst="rect">
            <a:avLst/>
          </a:prstGeom>
          <a:solidFill>
            <a:srgbClr val="25282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BD4E0B-58A1-AD41-319F-5297B6A55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BCBEC4"/>
                </a:solidFill>
                <a:latin typeface="Aptos" panose="020B0004020202020204" pitchFamily="34" charset="0"/>
              </a:rPr>
              <a:t>/*API </a:t>
            </a:r>
            <a:r>
              <a:rPr lang="en-US" dirty="0" err="1">
                <a:solidFill>
                  <a:srgbClr val="BCBEC4"/>
                </a:solidFill>
                <a:latin typeface="Aptos" panose="020B0004020202020204" pitchFamily="34" charset="0"/>
              </a:rPr>
              <a:t>Einstellungen</a:t>
            </a:r>
            <a:r>
              <a:rPr lang="en-US" dirty="0">
                <a:solidFill>
                  <a:srgbClr val="BCBEC4"/>
                </a:solidFill>
                <a:latin typeface="Aptos" panose="020B0004020202020204" pitchFamily="34" charset="0"/>
              </a:rPr>
              <a:t>*/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2FD2048C-9FE6-E084-7F70-C46B341D3CC2}"/>
              </a:ext>
            </a:extLst>
          </p:cNvPr>
          <p:cNvSpPr/>
          <p:nvPr/>
        </p:nvSpPr>
        <p:spPr>
          <a:xfrm>
            <a:off x="-365760" y="3016251"/>
            <a:ext cx="12847320" cy="1114901"/>
          </a:xfrm>
          <a:prstGeom prst="rect">
            <a:avLst/>
          </a:prstGeom>
          <a:solidFill>
            <a:srgbClr val="25282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DDF267F7-E02B-54EF-BD5F-D471B1F3F7CB}"/>
              </a:ext>
            </a:extLst>
          </p:cNvPr>
          <p:cNvSpPr/>
          <p:nvPr/>
        </p:nvSpPr>
        <p:spPr>
          <a:xfrm>
            <a:off x="-365760" y="4469129"/>
            <a:ext cx="12847320" cy="514351"/>
          </a:xfrm>
          <a:prstGeom prst="rect">
            <a:avLst/>
          </a:prstGeom>
          <a:solidFill>
            <a:srgbClr val="25282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2B43705-850A-929C-9F1A-E535570472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AT" sz="2400" dirty="0" err="1">
                <a:solidFill>
                  <a:srgbClr val="BCBEC4"/>
                </a:solidFill>
                <a:effectLst/>
              </a:rPr>
              <a:t>url</a:t>
            </a:r>
            <a:r>
              <a:rPr lang="de-AT" sz="2400" dirty="0">
                <a:solidFill>
                  <a:srgbClr val="BCBEC4"/>
                </a:solidFill>
                <a:effectLst/>
              </a:rPr>
              <a:t> = 	</a:t>
            </a:r>
            <a:r>
              <a:rPr lang="de-AT" sz="2400" dirty="0">
                <a:solidFill>
                  <a:srgbClr val="6AAB73"/>
                </a:solidFill>
                <a:effectLst/>
              </a:rPr>
              <a:t>'https://</a:t>
            </a:r>
            <a:r>
              <a:rPr lang="de-AT" sz="2400" dirty="0" err="1">
                <a:solidFill>
                  <a:srgbClr val="6AAB73"/>
                </a:solidFill>
                <a:effectLst/>
              </a:rPr>
              <a:t>newsdata.io</a:t>
            </a:r>
            <a:r>
              <a:rPr lang="de-AT" sz="2400" dirty="0">
                <a:solidFill>
                  <a:srgbClr val="6AAB73"/>
                </a:solidFill>
                <a:effectLst/>
              </a:rPr>
              <a:t>/</a:t>
            </a:r>
            <a:r>
              <a:rPr lang="de-AT" sz="2400" dirty="0" err="1">
                <a:solidFill>
                  <a:srgbClr val="6AAB73"/>
                </a:solidFill>
                <a:effectLst/>
              </a:rPr>
              <a:t>api</a:t>
            </a:r>
            <a:r>
              <a:rPr lang="de-AT" sz="2400" dirty="0">
                <a:solidFill>
                  <a:srgbClr val="6AAB73"/>
                </a:solidFill>
                <a:effectLst/>
              </a:rPr>
              <a:t>/1/</a:t>
            </a:r>
            <a:r>
              <a:rPr lang="de-AT" sz="2400" dirty="0" err="1">
                <a:solidFill>
                  <a:srgbClr val="6AAB73"/>
                </a:solidFill>
                <a:effectLst/>
              </a:rPr>
              <a:t>news</a:t>
            </a:r>
            <a:r>
              <a:rPr lang="de-AT" sz="2400" dirty="0">
                <a:solidFill>
                  <a:srgbClr val="6AAB73"/>
                </a:solidFill>
                <a:effectLst/>
              </a:rPr>
              <a:t>?</a:t>
            </a:r>
            <a:br>
              <a:rPr lang="de-AT" sz="2400" dirty="0">
                <a:solidFill>
                  <a:srgbClr val="6AAB73"/>
                </a:solidFill>
                <a:effectLst/>
              </a:rPr>
            </a:br>
            <a:r>
              <a:rPr lang="de-AT" sz="2400" dirty="0">
                <a:solidFill>
                  <a:srgbClr val="6AAB73"/>
                </a:solidFill>
                <a:effectLst/>
              </a:rPr>
              <a:t>	</a:t>
            </a:r>
            <a:r>
              <a:rPr lang="de-AT" sz="2400" dirty="0" err="1">
                <a:solidFill>
                  <a:srgbClr val="6AAB73"/>
                </a:solidFill>
                <a:effectLst/>
              </a:rPr>
              <a:t>apikey</a:t>
            </a:r>
            <a:r>
              <a:rPr lang="de-AT" sz="2400" dirty="0">
                <a:solidFill>
                  <a:srgbClr val="6AAB73"/>
                </a:solidFill>
                <a:effectLst/>
              </a:rPr>
              <a:t>=pub_43649fb4b8e46280c171d68a4480490b3309b‘</a:t>
            </a:r>
            <a:br>
              <a:rPr lang="de-AT" sz="2400" dirty="0">
                <a:solidFill>
                  <a:srgbClr val="6AAB73"/>
                </a:solidFill>
                <a:effectLst/>
              </a:rPr>
            </a:br>
            <a:endParaRPr lang="de-AT" sz="2400" dirty="0">
              <a:solidFill>
                <a:srgbClr val="7A7E85"/>
              </a:solidFill>
            </a:endParaRPr>
          </a:p>
          <a:p>
            <a:pPr marL="0" indent="0">
              <a:buNone/>
            </a:pPr>
            <a:r>
              <a:rPr lang="de-AT" sz="2400" dirty="0" err="1">
                <a:solidFill>
                  <a:srgbClr val="BCBEC4"/>
                </a:solidFill>
                <a:effectLst/>
              </a:rPr>
              <a:t>land</a:t>
            </a:r>
            <a:r>
              <a:rPr lang="de-AT" sz="2400" dirty="0">
                <a:solidFill>
                  <a:srgbClr val="BCBEC4"/>
                </a:solidFill>
                <a:effectLst/>
              </a:rPr>
              <a:t> = 	</a:t>
            </a:r>
            <a:r>
              <a:rPr lang="de-AT" sz="2400" dirty="0">
                <a:solidFill>
                  <a:srgbClr val="6AAB73"/>
                </a:solidFill>
                <a:effectLst/>
              </a:rPr>
              <a:t>'</a:t>
            </a:r>
            <a:r>
              <a:rPr lang="de-AT" sz="2400" dirty="0" err="1">
                <a:solidFill>
                  <a:srgbClr val="6AAB73"/>
                </a:solidFill>
                <a:effectLst/>
              </a:rPr>
              <a:t>country</a:t>
            </a:r>
            <a:r>
              <a:rPr lang="de-AT" sz="2400" dirty="0">
                <a:solidFill>
                  <a:srgbClr val="6AAB73"/>
                </a:solidFill>
                <a:effectLst/>
              </a:rPr>
              <a:t>=at' </a:t>
            </a:r>
            <a:r>
              <a:rPr lang="de-AT" sz="2400" dirty="0">
                <a:solidFill>
                  <a:srgbClr val="7A7E85"/>
                </a:solidFill>
                <a:effectLst/>
              </a:rPr>
              <a:t>--verändert den </a:t>
            </a:r>
            <a:r>
              <a:rPr lang="de-AT" sz="2400" dirty="0" err="1">
                <a:solidFill>
                  <a:srgbClr val="7A7E85"/>
                </a:solidFill>
                <a:effectLst/>
              </a:rPr>
              <a:t>geogrphischen</a:t>
            </a:r>
            <a:r>
              <a:rPr lang="de-AT" sz="2400" dirty="0">
                <a:solidFill>
                  <a:srgbClr val="7A7E85"/>
                </a:solidFill>
                <a:effectLst/>
              </a:rPr>
              <a:t> Nachrichtenbereich</a:t>
            </a:r>
            <a:br>
              <a:rPr lang="de-AT" sz="2400" dirty="0">
                <a:solidFill>
                  <a:srgbClr val="7A7E85"/>
                </a:solidFill>
                <a:effectLst/>
              </a:rPr>
            </a:br>
            <a:r>
              <a:rPr lang="de-AT" sz="2400" dirty="0" err="1">
                <a:solidFill>
                  <a:srgbClr val="BCBEC4"/>
                </a:solidFill>
                <a:effectLst/>
              </a:rPr>
              <a:t>sprache</a:t>
            </a:r>
            <a:r>
              <a:rPr lang="de-AT" sz="2400" dirty="0">
                <a:solidFill>
                  <a:srgbClr val="BCBEC4"/>
                </a:solidFill>
                <a:effectLst/>
              </a:rPr>
              <a:t> = </a:t>
            </a:r>
            <a:r>
              <a:rPr lang="de-AT" sz="2400" dirty="0">
                <a:solidFill>
                  <a:srgbClr val="6AAB73"/>
                </a:solidFill>
                <a:effectLst/>
              </a:rPr>
              <a:t>'</a:t>
            </a:r>
            <a:r>
              <a:rPr lang="de-AT" sz="2400" dirty="0" err="1">
                <a:solidFill>
                  <a:srgbClr val="6AAB73"/>
                </a:solidFill>
                <a:effectLst/>
              </a:rPr>
              <a:t>language</a:t>
            </a:r>
            <a:r>
              <a:rPr lang="de-AT" sz="2400" dirty="0">
                <a:solidFill>
                  <a:srgbClr val="6AAB73"/>
                </a:solidFill>
                <a:effectLst/>
              </a:rPr>
              <a:t>=de' </a:t>
            </a:r>
            <a:r>
              <a:rPr lang="de-AT" sz="2400" dirty="0">
                <a:solidFill>
                  <a:srgbClr val="7A7E85"/>
                </a:solidFill>
                <a:effectLst/>
              </a:rPr>
              <a:t>--verändert die Sprache der Nachrichten</a:t>
            </a:r>
            <a:br>
              <a:rPr lang="de-AT" sz="2400" dirty="0">
                <a:solidFill>
                  <a:srgbClr val="7A7E85"/>
                </a:solidFill>
                <a:effectLst/>
              </a:rPr>
            </a:br>
            <a:r>
              <a:rPr lang="de-AT" sz="2400" dirty="0" err="1">
                <a:solidFill>
                  <a:srgbClr val="BCBEC4"/>
                </a:solidFill>
                <a:effectLst/>
              </a:rPr>
              <a:t>kategorie</a:t>
            </a:r>
            <a:r>
              <a:rPr lang="de-AT" sz="2400" dirty="0">
                <a:solidFill>
                  <a:srgbClr val="BCBEC4"/>
                </a:solidFill>
                <a:effectLst/>
              </a:rPr>
              <a:t> = </a:t>
            </a:r>
            <a:r>
              <a:rPr lang="de-AT" sz="2400" dirty="0">
                <a:solidFill>
                  <a:srgbClr val="6AAB73"/>
                </a:solidFill>
                <a:effectLst/>
              </a:rPr>
              <a:t>'</a:t>
            </a:r>
            <a:r>
              <a:rPr lang="de-AT" sz="2400" dirty="0" err="1">
                <a:solidFill>
                  <a:srgbClr val="6AAB73"/>
                </a:solidFill>
                <a:effectLst/>
              </a:rPr>
              <a:t>category</a:t>
            </a:r>
            <a:r>
              <a:rPr lang="de-AT" sz="2400" dirty="0">
                <a:solidFill>
                  <a:srgbClr val="6AAB73"/>
                </a:solidFill>
                <a:effectLst/>
              </a:rPr>
              <a:t>=</a:t>
            </a:r>
            <a:r>
              <a:rPr lang="de-AT" sz="2400" dirty="0" err="1">
                <a:solidFill>
                  <a:srgbClr val="6AAB73"/>
                </a:solidFill>
                <a:effectLst/>
              </a:rPr>
              <a:t>technology</a:t>
            </a:r>
            <a:r>
              <a:rPr lang="de-AT" sz="2400" dirty="0">
                <a:solidFill>
                  <a:srgbClr val="6AAB73"/>
                </a:solidFill>
                <a:effectLst/>
              </a:rPr>
              <a:t>' </a:t>
            </a:r>
            <a:r>
              <a:rPr lang="de-AT" sz="2400" dirty="0">
                <a:solidFill>
                  <a:srgbClr val="7A7E85"/>
                </a:solidFill>
                <a:effectLst/>
              </a:rPr>
              <a:t>--lässt die Kategorie anpassen</a:t>
            </a:r>
          </a:p>
          <a:p>
            <a:pPr marL="0" indent="0">
              <a:buNone/>
            </a:pPr>
            <a:endParaRPr lang="de-AT" sz="2400" dirty="0">
              <a:solidFill>
                <a:srgbClr val="BCBEC4"/>
              </a:solidFill>
              <a:effectLst/>
            </a:endParaRPr>
          </a:p>
          <a:p>
            <a:pPr marL="0" indent="0">
              <a:buNone/>
            </a:pPr>
            <a:r>
              <a:rPr lang="de-AT" sz="2400" dirty="0" err="1">
                <a:solidFill>
                  <a:srgbClr val="BCBEC4"/>
                </a:solidFill>
                <a:effectLst/>
              </a:rPr>
              <a:t>command</a:t>
            </a:r>
            <a:r>
              <a:rPr lang="de-AT" sz="2400" dirty="0">
                <a:solidFill>
                  <a:srgbClr val="BCBEC4"/>
                </a:solidFill>
                <a:effectLst/>
              </a:rPr>
              <a:t> = </a:t>
            </a:r>
            <a:r>
              <a:rPr lang="de-AT" sz="2400" dirty="0">
                <a:solidFill>
                  <a:srgbClr val="6AAB73"/>
                </a:solidFill>
                <a:effectLst/>
              </a:rPr>
              <a:t>'</a:t>
            </a:r>
            <a:r>
              <a:rPr lang="de-AT" sz="2400" dirty="0" err="1">
                <a:solidFill>
                  <a:srgbClr val="6AAB73"/>
                </a:solidFill>
                <a:effectLst/>
              </a:rPr>
              <a:t>curl</a:t>
            </a:r>
            <a:r>
              <a:rPr lang="de-AT" sz="2400" dirty="0">
                <a:solidFill>
                  <a:srgbClr val="6AAB73"/>
                </a:solidFill>
                <a:effectLst/>
              </a:rPr>
              <a:t>' </a:t>
            </a:r>
            <a:r>
              <a:rPr lang="de-AT" sz="2400" dirty="0" err="1">
                <a:solidFill>
                  <a:srgbClr val="BCBEC4"/>
                </a:solidFill>
                <a:effectLst/>
              </a:rPr>
              <a:t>url</a:t>
            </a:r>
            <a:r>
              <a:rPr lang="de-AT" sz="2400" dirty="0">
                <a:solidFill>
                  <a:srgbClr val="6AAB73"/>
                </a:solidFill>
                <a:effectLst/>
              </a:rPr>
              <a:t>'"&amp;"'</a:t>
            </a:r>
            <a:r>
              <a:rPr lang="de-AT" sz="2400" dirty="0" err="1">
                <a:solidFill>
                  <a:srgbClr val="BCBEC4"/>
                </a:solidFill>
                <a:effectLst/>
              </a:rPr>
              <a:t>land</a:t>
            </a:r>
            <a:r>
              <a:rPr lang="de-AT" sz="2400" dirty="0">
                <a:solidFill>
                  <a:srgbClr val="6AAB73"/>
                </a:solidFill>
                <a:effectLst/>
              </a:rPr>
              <a:t>'"&amp;"'</a:t>
            </a:r>
            <a:r>
              <a:rPr lang="de-AT" sz="2400" dirty="0" err="1">
                <a:solidFill>
                  <a:srgbClr val="BCBEC4"/>
                </a:solidFill>
                <a:effectLst/>
              </a:rPr>
              <a:t>sprache</a:t>
            </a:r>
            <a:r>
              <a:rPr lang="de-AT" sz="2400" dirty="0">
                <a:solidFill>
                  <a:srgbClr val="6AAB73"/>
                </a:solidFill>
                <a:effectLst/>
              </a:rPr>
              <a:t>'"&amp;"'</a:t>
            </a:r>
            <a:r>
              <a:rPr lang="de-AT" sz="2400" dirty="0" err="1">
                <a:solidFill>
                  <a:srgbClr val="BCBEC4"/>
                </a:solidFill>
                <a:effectLst/>
              </a:rPr>
              <a:t>kategorie</a:t>
            </a:r>
            <a:endParaRPr lang="de-AT" sz="2400" dirty="0">
              <a:solidFill>
                <a:srgbClr val="BCBEC4"/>
              </a:solidFill>
              <a:effectLst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678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F1EBDCDC-B840-49C3-B371-EF86522F50CE}"/>
              </a:ext>
            </a:extLst>
          </p:cNvPr>
          <p:cNvSpPr/>
          <p:nvPr/>
        </p:nvSpPr>
        <p:spPr>
          <a:xfrm>
            <a:off x="-30480" y="-112486"/>
            <a:ext cx="12438743" cy="7082971"/>
          </a:xfrm>
          <a:prstGeom prst="rect">
            <a:avLst/>
          </a:prstGeom>
          <a:solidFill>
            <a:srgbClr val="1D1F22"/>
          </a:solidFill>
          <a:ln>
            <a:solidFill>
              <a:srgbClr val="1D1F2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D7269B1-2430-6FBE-EEA0-34E975A85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BCBEC4"/>
                </a:solidFill>
              </a:rPr>
              <a:t>/*</a:t>
            </a:r>
            <a:r>
              <a:rPr lang="en-US" dirty="0" err="1">
                <a:solidFill>
                  <a:srgbClr val="BCBEC4"/>
                </a:solidFill>
              </a:rPr>
              <a:t>Ausgabe</a:t>
            </a:r>
            <a:r>
              <a:rPr lang="en-US" dirty="0">
                <a:solidFill>
                  <a:srgbClr val="BCBEC4"/>
                </a:solidFill>
              </a:rPr>
              <a:t> in Array*/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3A68EF2-832B-3310-E978-49E174A49376}"/>
              </a:ext>
            </a:extLst>
          </p:cNvPr>
          <p:cNvSpPr/>
          <p:nvPr/>
        </p:nvSpPr>
        <p:spPr>
          <a:xfrm>
            <a:off x="-365760" y="1690688"/>
            <a:ext cx="12847320" cy="949642"/>
          </a:xfrm>
          <a:prstGeom prst="rect">
            <a:avLst/>
          </a:prstGeom>
          <a:solidFill>
            <a:srgbClr val="25282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1456C419-C3EB-A664-68A5-1EA8968F1818}"/>
              </a:ext>
            </a:extLst>
          </p:cNvPr>
          <p:cNvSpPr/>
          <p:nvPr/>
        </p:nvSpPr>
        <p:spPr>
          <a:xfrm>
            <a:off x="-327660" y="2775267"/>
            <a:ext cx="12847320" cy="949642"/>
          </a:xfrm>
          <a:prstGeom prst="rect">
            <a:avLst/>
          </a:prstGeom>
          <a:solidFill>
            <a:srgbClr val="25282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F89B99D-CC5B-9788-7640-56DEF50989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AT" sz="2400" dirty="0" err="1">
                <a:solidFill>
                  <a:srgbClr val="BCBEC4"/>
                </a:solidFill>
                <a:effectLst/>
              </a:rPr>
              <a:t>outArr</a:t>
            </a:r>
            <a:r>
              <a:rPr lang="de-AT" sz="2400" dirty="0">
                <a:solidFill>
                  <a:srgbClr val="BCBEC4"/>
                </a:solidFill>
                <a:effectLst/>
              </a:rPr>
              <a:t>=</a:t>
            </a:r>
            <a:r>
              <a:rPr lang="de-AT" sz="2400" dirty="0">
                <a:solidFill>
                  <a:srgbClr val="CF8E6D"/>
                </a:solidFill>
                <a:effectLst/>
              </a:rPr>
              <a:t>.</a:t>
            </a:r>
            <a:r>
              <a:rPr lang="de-AT" sz="2400" dirty="0" err="1">
                <a:solidFill>
                  <a:srgbClr val="CF8E6D"/>
                </a:solidFill>
                <a:effectLst/>
              </a:rPr>
              <a:t>array</a:t>
            </a:r>
            <a:r>
              <a:rPr lang="de-AT" sz="2400" dirty="0" err="1">
                <a:solidFill>
                  <a:srgbClr val="BCBEC4"/>
                </a:solidFill>
                <a:effectLst/>
              </a:rPr>
              <a:t>~new</a:t>
            </a:r>
            <a:r>
              <a:rPr lang="de-AT" sz="2400" dirty="0">
                <a:solidFill>
                  <a:srgbClr val="BCBEC4"/>
                </a:solidFill>
                <a:effectLst/>
              </a:rPr>
              <a:t> </a:t>
            </a:r>
            <a:br>
              <a:rPr lang="de-AT" sz="2400" dirty="0">
                <a:solidFill>
                  <a:srgbClr val="7A7E85"/>
                </a:solidFill>
                <a:effectLst/>
              </a:rPr>
            </a:br>
            <a:r>
              <a:rPr lang="de-AT" sz="2400" dirty="0" err="1">
                <a:solidFill>
                  <a:srgbClr val="BCBEC4"/>
                </a:solidFill>
                <a:effectLst/>
              </a:rPr>
              <a:t>errArr</a:t>
            </a:r>
            <a:r>
              <a:rPr lang="de-AT" sz="2400" dirty="0">
                <a:solidFill>
                  <a:srgbClr val="BCBEC4"/>
                </a:solidFill>
                <a:effectLst/>
              </a:rPr>
              <a:t>=</a:t>
            </a:r>
            <a:r>
              <a:rPr lang="de-AT" sz="2400" dirty="0">
                <a:solidFill>
                  <a:srgbClr val="CF8E6D"/>
                </a:solidFill>
                <a:effectLst/>
              </a:rPr>
              <a:t>.</a:t>
            </a:r>
            <a:r>
              <a:rPr lang="de-AT" sz="2400" dirty="0" err="1">
                <a:solidFill>
                  <a:srgbClr val="CF8E6D"/>
                </a:solidFill>
                <a:effectLst/>
              </a:rPr>
              <a:t>array</a:t>
            </a:r>
            <a:r>
              <a:rPr lang="de-AT" sz="2400" dirty="0" err="1">
                <a:solidFill>
                  <a:srgbClr val="BCBEC4"/>
                </a:solidFill>
                <a:effectLst/>
              </a:rPr>
              <a:t>~new</a:t>
            </a:r>
            <a:r>
              <a:rPr lang="de-AT" sz="2400" dirty="0">
                <a:solidFill>
                  <a:srgbClr val="BCBEC4"/>
                </a:solidFill>
                <a:effectLst/>
              </a:rPr>
              <a:t> </a:t>
            </a:r>
          </a:p>
          <a:p>
            <a:pPr marL="0" indent="0">
              <a:buNone/>
            </a:pPr>
            <a:br>
              <a:rPr lang="de-AT" sz="2400" dirty="0">
                <a:solidFill>
                  <a:srgbClr val="7A7E85"/>
                </a:solidFill>
                <a:effectLst/>
              </a:rPr>
            </a:br>
            <a:r>
              <a:rPr lang="de-AT" sz="2400" dirty="0">
                <a:solidFill>
                  <a:srgbClr val="CF8E6D"/>
                </a:solidFill>
                <a:effectLst/>
              </a:rPr>
              <a:t>ADDRESS SYSTEM </a:t>
            </a:r>
            <a:r>
              <a:rPr lang="de-AT" sz="2400" dirty="0" err="1">
                <a:solidFill>
                  <a:srgbClr val="BCBEC4"/>
                </a:solidFill>
                <a:effectLst/>
              </a:rPr>
              <a:t>command</a:t>
            </a:r>
            <a:r>
              <a:rPr lang="de-AT" sz="2400" dirty="0">
                <a:solidFill>
                  <a:srgbClr val="BCBEC4"/>
                </a:solidFill>
                <a:effectLst/>
              </a:rPr>
              <a:t> </a:t>
            </a:r>
            <a:r>
              <a:rPr lang="de-AT" sz="2400" dirty="0">
                <a:solidFill>
                  <a:srgbClr val="CF8E6D"/>
                </a:solidFill>
                <a:effectLst/>
              </a:rPr>
              <a:t>WITH OUTPUT USING </a:t>
            </a:r>
            <a:r>
              <a:rPr lang="de-AT" sz="2400" dirty="0">
                <a:solidFill>
                  <a:srgbClr val="BCBEC4"/>
                </a:solidFill>
                <a:effectLst/>
              </a:rPr>
              <a:t>(</a:t>
            </a:r>
            <a:r>
              <a:rPr lang="de-AT" sz="2400" dirty="0" err="1">
                <a:solidFill>
                  <a:srgbClr val="BCBEC4"/>
                </a:solidFill>
                <a:effectLst/>
              </a:rPr>
              <a:t>outArr</a:t>
            </a:r>
            <a:r>
              <a:rPr lang="de-AT" sz="2400" dirty="0">
                <a:solidFill>
                  <a:srgbClr val="BCBEC4"/>
                </a:solidFill>
                <a:effectLst/>
              </a:rPr>
              <a:t>) </a:t>
            </a:r>
            <a:r>
              <a:rPr lang="de-AT" sz="2400" dirty="0">
                <a:solidFill>
                  <a:srgbClr val="CF8E6D"/>
                </a:solidFill>
                <a:effectLst/>
              </a:rPr>
              <a:t>ERROR USING </a:t>
            </a:r>
            <a:r>
              <a:rPr lang="de-AT" sz="2400" dirty="0">
                <a:solidFill>
                  <a:srgbClr val="BCBEC4"/>
                </a:solidFill>
                <a:effectLst/>
              </a:rPr>
              <a:t>(</a:t>
            </a:r>
            <a:r>
              <a:rPr lang="de-AT" sz="2400" dirty="0" err="1">
                <a:solidFill>
                  <a:srgbClr val="BCBEC4"/>
                </a:solidFill>
                <a:effectLst/>
              </a:rPr>
              <a:t>errArr</a:t>
            </a:r>
            <a:r>
              <a:rPr lang="de-AT" sz="2400" dirty="0">
                <a:solidFill>
                  <a:srgbClr val="BCBEC4"/>
                </a:solidFill>
                <a:effectLst/>
              </a:rPr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855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2DCA7CBD-B9F6-03D4-9BE7-DDAC959C6BF1}"/>
              </a:ext>
            </a:extLst>
          </p:cNvPr>
          <p:cNvSpPr/>
          <p:nvPr/>
        </p:nvSpPr>
        <p:spPr>
          <a:xfrm>
            <a:off x="-123372" y="-224971"/>
            <a:ext cx="12438743" cy="7082971"/>
          </a:xfrm>
          <a:prstGeom prst="rect">
            <a:avLst/>
          </a:prstGeom>
          <a:solidFill>
            <a:srgbClr val="1D1F22"/>
          </a:solidFill>
          <a:ln>
            <a:solidFill>
              <a:srgbClr val="1D1F2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C8F5015-6803-2C5A-6498-370F47DEF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2860"/>
            <a:ext cx="12192000" cy="683514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000" dirty="0">
                <a:solidFill>
                  <a:srgbClr val="BCBEC4"/>
                </a:solidFill>
              </a:rPr>
              <a:t>{"status":"success","totalResults":11,"results":[{"article_id":"e26bf74b2657cbadb4effc8f14fbd395","title":"Aldi </a:t>
            </a:r>
            <a:r>
              <a:rPr lang="en-US" sz="1000" dirty="0" err="1">
                <a:solidFill>
                  <a:srgbClr val="BCBEC4"/>
                </a:solidFill>
              </a:rPr>
              <a:t>verkauft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ein</a:t>
            </a:r>
            <a:r>
              <a:rPr lang="en-US" sz="1000" dirty="0">
                <a:solidFill>
                  <a:srgbClr val="BCBEC4"/>
                </a:solidFill>
              </a:rPr>
              <a:t> Gravel Bike </a:t>
            </a:r>
            <a:r>
              <a:rPr lang="en-US" sz="1000" dirty="0" err="1">
                <a:solidFill>
                  <a:srgbClr val="BCBEC4"/>
                </a:solidFill>
              </a:rPr>
              <a:t>für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weniger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als</a:t>
            </a:r>
            <a:r>
              <a:rPr lang="en-US" sz="1000" dirty="0">
                <a:solidFill>
                  <a:srgbClr val="BCBEC4"/>
                </a:solidFill>
              </a:rPr>
              <a:t> 700 Euro: </a:t>
            </a:r>
            <a:r>
              <a:rPr lang="en-US" sz="1000" dirty="0" err="1">
                <a:solidFill>
                  <a:srgbClr val="BCBEC4"/>
                </a:solidFill>
              </a:rPr>
              <a:t>Lohnt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sich</a:t>
            </a:r>
            <a:r>
              <a:rPr lang="en-US" sz="1000" dirty="0">
                <a:solidFill>
                  <a:srgbClr val="BCBEC4"/>
                </a:solidFill>
              </a:rPr>
              <a:t> der </a:t>
            </a:r>
            <a:r>
              <a:rPr lang="en-US" sz="1000" dirty="0" err="1">
                <a:solidFill>
                  <a:srgbClr val="BCBEC4"/>
                </a:solidFill>
              </a:rPr>
              <a:t>Kauf</a:t>
            </a:r>
            <a:r>
              <a:rPr lang="en-US" sz="1000" dirty="0">
                <a:solidFill>
                  <a:srgbClr val="BCBEC4"/>
                </a:solidFill>
              </a:rPr>
              <a:t>?","</a:t>
            </a:r>
            <a:r>
              <a:rPr lang="en-US" sz="1000" dirty="0" err="1">
                <a:solidFill>
                  <a:srgbClr val="BCBEC4"/>
                </a:solidFill>
              </a:rPr>
              <a:t>link":"https</a:t>
            </a:r>
            <a:r>
              <a:rPr lang="en-US" sz="1000" dirty="0">
                <a:solidFill>
                  <a:srgbClr val="BCBEC4"/>
                </a:solidFill>
              </a:rPr>
              <a:t>://</a:t>
            </a:r>
            <a:r>
              <a:rPr lang="en-US" sz="1000" dirty="0" err="1">
                <a:solidFill>
                  <a:srgbClr val="BCBEC4"/>
                </a:solidFill>
              </a:rPr>
              <a:t>www.businessinsider.de</a:t>
            </a:r>
            <a:r>
              <a:rPr lang="en-US" sz="1000" dirty="0">
                <a:solidFill>
                  <a:srgbClr val="BCBEC4"/>
                </a:solidFill>
              </a:rPr>
              <a:t>/insider-picks/gesundheit-fitness/</a:t>
            </a:r>
            <a:r>
              <a:rPr lang="en-US" sz="1000" dirty="0" err="1">
                <a:solidFill>
                  <a:srgbClr val="BCBEC4"/>
                </a:solidFill>
              </a:rPr>
              <a:t>aldi</a:t>
            </a:r>
            <a:r>
              <a:rPr lang="en-US" sz="1000" dirty="0">
                <a:solidFill>
                  <a:srgbClr val="BCBEC4"/>
                </a:solidFill>
              </a:rPr>
              <a:t>-gravel-bike-</a:t>
            </a:r>
            <a:r>
              <a:rPr lang="en-US" sz="1000" dirty="0" err="1">
                <a:solidFill>
                  <a:srgbClr val="BCBEC4"/>
                </a:solidFill>
              </a:rPr>
              <a:t>angebot</a:t>
            </a:r>
            <a:r>
              <a:rPr lang="en-US" sz="1000" dirty="0">
                <a:solidFill>
                  <a:srgbClr val="BCBEC4"/>
                </a:solidFill>
              </a:rPr>
              <a:t>/","keywords":["gesundheit und </a:t>
            </a:r>
            <a:r>
              <a:rPr lang="en-US" sz="1000" dirty="0" err="1">
                <a:solidFill>
                  <a:srgbClr val="BCBEC4"/>
                </a:solidFill>
              </a:rPr>
              <a:t>fitness","insider</a:t>
            </a:r>
            <a:r>
              <a:rPr lang="en-US" sz="1000" dirty="0">
                <a:solidFill>
                  <a:srgbClr val="BCBEC4"/>
                </a:solidFill>
              </a:rPr>
              <a:t> picks","</a:t>
            </a:r>
            <a:r>
              <a:rPr lang="en-US" sz="1000" dirty="0" err="1">
                <a:solidFill>
                  <a:srgbClr val="BCBEC4"/>
                </a:solidFill>
              </a:rPr>
              <a:t>alltag</a:t>
            </a:r>
            <a:r>
              <a:rPr lang="en-US" sz="1000" dirty="0">
                <a:solidFill>
                  <a:srgbClr val="BCBEC4"/>
                </a:solidFill>
              </a:rPr>
              <a:t>","</a:t>
            </a:r>
            <a:r>
              <a:rPr lang="en-US" sz="1000" dirty="0" err="1">
                <a:solidFill>
                  <a:srgbClr val="BCBEC4"/>
                </a:solidFill>
              </a:rPr>
              <a:t>fahrrad</a:t>
            </a:r>
            <a:r>
              <a:rPr lang="en-US" sz="1000" dirty="0">
                <a:solidFill>
                  <a:srgbClr val="BCBEC4"/>
                </a:solidFill>
              </a:rPr>
              <a:t>","</a:t>
            </a:r>
            <a:r>
              <a:rPr lang="en-US" sz="1000" dirty="0" err="1">
                <a:solidFill>
                  <a:srgbClr val="BCBEC4"/>
                </a:solidFill>
              </a:rPr>
              <a:t>fitness","outdoor","sport","workout</a:t>
            </a:r>
            <a:r>
              <a:rPr lang="en-US" sz="1000" dirty="0">
                <a:solidFill>
                  <a:srgbClr val="BCBEC4"/>
                </a:solidFill>
              </a:rPr>
              <a:t>"],"creator":["Sebastian </a:t>
            </a:r>
            <a:r>
              <a:rPr lang="en-US" sz="1000" dirty="0" err="1">
                <a:solidFill>
                  <a:srgbClr val="BCBEC4"/>
                </a:solidFill>
              </a:rPr>
              <a:t>Krichler</a:t>
            </a:r>
            <a:r>
              <a:rPr lang="en-US" sz="1000" dirty="0">
                <a:solidFill>
                  <a:srgbClr val="BCBEC4"/>
                </a:solidFill>
              </a:rPr>
              <a:t>"],"video_</a:t>
            </a:r>
            <a:r>
              <a:rPr lang="en-US" sz="1000" dirty="0" err="1">
                <a:solidFill>
                  <a:srgbClr val="BCBEC4"/>
                </a:solidFill>
              </a:rPr>
              <a:t>url</a:t>
            </a:r>
            <a:r>
              <a:rPr lang="en-US" sz="1000" dirty="0">
                <a:solidFill>
                  <a:srgbClr val="BCBEC4"/>
                </a:solidFill>
              </a:rPr>
              <a:t>":</a:t>
            </a:r>
            <a:r>
              <a:rPr lang="en-US" sz="1000" dirty="0" err="1">
                <a:solidFill>
                  <a:srgbClr val="BCBEC4"/>
                </a:solidFill>
              </a:rPr>
              <a:t>null,"description":"Aldi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verkauft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derzeit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eine</a:t>
            </a:r>
            <a:r>
              <a:rPr lang="en-US" sz="1000" dirty="0">
                <a:solidFill>
                  <a:srgbClr val="BCBEC4"/>
                </a:solidFill>
              </a:rPr>
              <a:t> Gravel Bike von </a:t>
            </a:r>
            <a:r>
              <a:rPr lang="en-US" sz="1000" dirty="0" err="1">
                <a:solidFill>
                  <a:srgbClr val="BCBEC4"/>
                </a:solidFill>
              </a:rPr>
              <a:t>Prophete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mit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über</a:t>
            </a:r>
            <a:r>
              <a:rPr lang="en-US" sz="1000" dirty="0">
                <a:solidFill>
                  <a:srgbClr val="BCBEC4"/>
                </a:solidFill>
              </a:rPr>
              <a:t> 300,00 Euro </a:t>
            </a:r>
            <a:r>
              <a:rPr lang="en-US" sz="1000" dirty="0" err="1">
                <a:solidFill>
                  <a:srgbClr val="BCBEC4"/>
                </a:solidFill>
              </a:rPr>
              <a:t>Rabatt</a:t>
            </a:r>
            <a:r>
              <a:rPr lang="en-US" sz="1000" dirty="0">
                <a:solidFill>
                  <a:srgbClr val="BCBEC4"/>
                </a:solidFill>
              </a:rPr>
              <a:t>. </a:t>
            </a:r>
            <a:r>
              <a:rPr lang="en-US" sz="1000" dirty="0" err="1">
                <a:solidFill>
                  <a:srgbClr val="BCBEC4"/>
                </a:solidFill>
              </a:rPr>
              <a:t>Lohnt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sich</a:t>
            </a:r>
            <a:r>
              <a:rPr lang="en-US" sz="1000" dirty="0">
                <a:solidFill>
                  <a:srgbClr val="BCBEC4"/>
                </a:solidFill>
              </a:rPr>
              <a:t> der </a:t>
            </a:r>
            <a:r>
              <a:rPr lang="en-US" sz="1000" dirty="0" err="1">
                <a:solidFill>
                  <a:srgbClr val="BCBEC4"/>
                </a:solidFill>
              </a:rPr>
              <a:t>Kauf</a:t>
            </a:r>
            <a:r>
              <a:rPr lang="en-US" sz="1000" dirty="0">
                <a:solidFill>
                  <a:srgbClr val="BCBEC4"/>
                </a:solidFill>
              </a:rPr>
              <a:t> des </a:t>
            </a:r>
            <a:r>
              <a:rPr lang="en-US" sz="1000" dirty="0" err="1">
                <a:solidFill>
                  <a:srgbClr val="BCBEC4"/>
                </a:solidFill>
              </a:rPr>
              <a:t>geländefähigen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City-Fahrrads</a:t>
            </a:r>
            <a:r>
              <a:rPr lang="en-US" sz="1000" dirty="0">
                <a:solidFill>
                  <a:srgbClr val="BCBEC4"/>
                </a:solidFill>
              </a:rPr>
              <a:t>?","</a:t>
            </a:r>
            <a:r>
              <a:rPr lang="en-US" sz="1000" dirty="0" err="1">
                <a:solidFill>
                  <a:srgbClr val="BCBEC4"/>
                </a:solidFill>
              </a:rPr>
              <a:t>content":"ONLY</a:t>
            </a:r>
            <a:r>
              <a:rPr lang="en-US" sz="1000" dirty="0">
                <a:solidFill>
                  <a:srgbClr val="BCBEC4"/>
                </a:solidFill>
              </a:rPr>
              <a:t> AVAILABLE IN PAID PLANS","pubDate":"2024-05-08 16:19:23","image_url":"https://</a:t>
            </a:r>
            <a:r>
              <a:rPr lang="en-US" sz="1000" dirty="0" err="1">
                <a:solidFill>
                  <a:srgbClr val="BCBEC4"/>
                </a:solidFill>
              </a:rPr>
              <a:t>cdn.businessinsider.de</a:t>
            </a:r>
            <a:r>
              <a:rPr lang="en-US" sz="1000" dirty="0">
                <a:solidFill>
                  <a:srgbClr val="BCBEC4"/>
                </a:solidFill>
              </a:rPr>
              <a:t>/wp-content/uploads/2024/05/Graveler-Bike-unter-700-Euro-bei-Aldi-1-800x602.jpg?ver=1715185037","source_id":"businessinsider_de","source_priority":1693705,"source_url":"https://</a:t>
            </a:r>
            <a:r>
              <a:rPr lang="en-US" sz="1000" dirty="0" err="1">
                <a:solidFill>
                  <a:srgbClr val="BCBEC4"/>
                </a:solidFill>
              </a:rPr>
              <a:t>www.businessinsider.de","source_icon":"https</a:t>
            </a:r>
            <a:r>
              <a:rPr lang="en-US" sz="1000" dirty="0">
                <a:solidFill>
                  <a:srgbClr val="BCBEC4"/>
                </a:solidFill>
              </a:rPr>
              <a:t>://</a:t>
            </a:r>
            <a:r>
              <a:rPr lang="en-US" sz="1000" dirty="0" err="1">
                <a:solidFill>
                  <a:srgbClr val="BCBEC4"/>
                </a:solidFill>
              </a:rPr>
              <a:t>i.bytvi.com</a:t>
            </a:r>
            <a:r>
              <a:rPr lang="en-US" sz="1000" dirty="0">
                <a:solidFill>
                  <a:srgbClr val="BCBEC4"/>
                </a:solidFill>
              </a:rPr>
              <a:t>/</a:t>
            </a:r>
            <a:r>
              <a:rPr lang="en-US" sz="1000" dirty="0" err="1">
                <a:solidFill>
                  <a:srgbClr val="BCBEC4"/>
                </a:solidFill>
              </a:rPr>
              <a:t>domain_icons</a:t>
            </a:r>
            <a:r>
              <a:rPr lang="en-US" sz="1000" dirty="0">
                <a:solidFill>
                  <a:srgbClr val="BCBEC4"/>
                </a:solidFill>
              </a:rPr>
              <a:t>/businessinsider_de.</a:t>
            </a:r>
            <a:r>
              <a:rPr lang="en-US" sz="1000" dirty="0" err="1">
                <a:solidFill>
                  <a:srgbClr val="BCBEC4"/>
                </a:solidFill>
              </a:rPr>
              <a:t>png</a:t>
            </a:r>
            <a:r>
              <a:rPr lang="en-US" sz="1000" dirty="0">
                <a:solidFill>
                  <a:srgbClr val="BCBEC4"/>
                </a:solidFill>
              </a:rPr>
              <a:t>","language":"</a:t>
            </a:r>
            <a:r>
              <a:rPr lang="en-US" sz="1000" dirty="0" err="1">
                <a:solidFill>
                  <a:srgbClr val="BCBEC4"/>
                </a:solidFill>
              </a:rPr>
              <a:t>german</a:t>
            </a:r>
            <a:r>
              <a:rPr lang="en-US" sz="1000" dirty="0">
                <a:solidFill>
                  <a:srgbClr val="BCBEC4"/>
                </a:solidFill>
              </a:rPr>
              <a:t>","country":["</a:t>
            </a:r>
            <a:r>
              <a:rPr lang="en-US" sz="1000" dirty="0" err="1">
                <a:solidFill>
                  <a:srgbClr val="BCBEC4"/>
                </a:solidFill>
              </a:rPr>
              <a:t>austria</a:t>
            </a:r>
            <a:r>
              <a:rPr lang="en-US" sz="1000" dirty="0">
                <a:solidFill>
                  <a:srgbClr val="BCBEC4"/>
                </a:solidFill>
              </a:rPr>
              <a:t>","</a:t>
            </a:r>
            <a:r>
              <a:rPr lang="en-US" sz="1000" dirty="0" err="1">
                <a:solidFill>
                  <a:srgbClr val="BCBEC4"/>
                </a:solidFill>
              </a:rPr>
              <a:t>germany</a:t>
            </a:r>
            <a:r>
              <a:rPr lang="en-US" sz="1000" dirty="0">
                <a:solidFill>
                  <a:srgbClr val="BCBEC4"/>
                </a:solidFill>
              </a:rPr>
              <a:t>"],"category":["technology"],"</a:t>
            </a:r>
            <a:r>
              <a:rPr lang="en-US" sz="1000" dirty="0" err="1">
                <a:solidFill>
                  <a:srgbClr val="BCBEC4"/>
                </a:solidFill>
              </a:rPr>
              <a:t>ai_tag":"ONLY</a:t>
            </a:r>
            <a:r>
              <a:rPr lang="en-US" sz="1000" dirty="0">
                <a:solidFill>
                  <a:srgbClr val="BCBEC4"/>
                </a:solidFill>
              </a:rPr>
              <a:t> AVAILABLE IN PROFESSIONAL AND CORPORATE </a:t>
            </a:r>
            <a:r>
              <a:rPr lang="en-US" sz="1000" dirty="0" err="1">
                <a:solidFill>
                  <a:srgbClr val="BCBEC4"/>
                </a:solidFill>
              </a:rPr>
              <a:t>PLANS","sentiment":"ONLY</a:t>
            </a:r>
            <a:r>
              <a:rPr lang="en-US" sz="1000" dirty="0">
                <a:solidFill>
                  <a:srgbClr val="BCBEC4"/>
                </a:solidFill>
              </a:rPr>
              <a:t> AVAILABLE IN PROFESSIONAL AND CORPORATE </a:t>
            </a:r>
            <a:r>
              <a:rPr lang="en-US" sz="1000" dirty="0" err="1">
                <a:solidFill>
                  <a:srgbClr val="BCBEC4"/>
                </a:solidFill>
              </a:rPr>
              <a:t>PLANS","sentiment_stats":"ONLY</a:t>
            </a:r>
            <a:r>
              <a:rPr lang="en-US" sz="1000" dirty="0">
                <a:solidFill>
                  <a:srgbClr val="BCBEC4"/>
                </a:solidFill>
              </a:rPr>
              <a:t> AVAILABLE IN PROFESSIONAL AND CORPORATE </a:t>
            </a:r>
            <a:r>
              <a:rPr lang="en-US" sz="1000" dirty="0" err="1">
                <a:solidFill>
                  <a:srgbClr val="BCBEC4"/>
                </a:solidFill>
              </a:rPr>
              <a:t>PLANS","ai_region":"ONLY</a:t>
            </a:r>
            <a:r>
              <a:rPr lang="en-US" sz="1000" dirty="0">
                <a:solidFill>
                  <a:srgbClr val="BCBEC4"/>
                </a:solidFill>
              </a:rPr>
              <a:t> AVAILABLE IN CORPORATE PLANS"},{"article_id":"524b39897f5e3883e79ded7ad89eac28","title":"Die </a:t>
            </a:r>
            <a:r>
              <a:rPr lang="en-US" sz="1000" dirty="0" err="1">
                <a:solidFill>
                  <a:srgbClr val="BCBEC4"/>
                </a:solidFill>
              </a:rPr>
              <a:t>besten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AirPods-Alternativen</a:t>
            </a:r>
            <a:r>
              <a:rPr lang="en-US" sz="1000" dirty="0">
                <a:solidFill>
                  <a:srgbClr val="BCBEC4"/>
                </a:solidFill>
              </a:rPr>
              <a:t> 2024: </a:t>
            </a:r>
            <a:r>
              <a:rPr lang="en-US" sz="1000" dirty="0" err="1">
                <a:solidFill>
                  <a:srgbClr val="BCBEC4"/>
                </a:solidFill>
              </a:rPr>
              <a:t>Diese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Kopfhörer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konnten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uns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im</a:t>
            </a:r>
            <a:r>
              <a:rPr lang="en-US" sz="1000" dirty="0">
                <a:solidFill>
                  <a:srgbClr val="BCBEC4"/>
                </a:solidFill>
              </a:rPr>
              <a:t> Test </a:t>
            </a:r>
            <a:r>
              <a:rPr lang="en-US" sz="1000" dirty="0" err="1">
                <a:solidFill>
                  <a:srgbClr val="BCBEC4"/>
                </a:solidFill>
              </a:rPr>
              <a:t>überzeugen</a:t>
            </a:r>
            <a:r>
              <a:rPr lang="en-US" sz="1000" dirty="0">
                <a:solidFill>
                  <a:srgbClr val="BCBEC4"/>
                </a:solidFill>
              </a:rPr>
              <a:t>","</a:t>
            </a:r>
            <a:r>
              <a:rPr lang="en-US" sz="1000" dirty="0" err="1">
                <a:solidFill>
                  <a:srgbClr val="BCBEC4"/>
                </a:solidFill>
              </a:rPr>
              <a:t>link":"https</a:t>
            </a:r>
            <a:r>
              <a:rPr lang="en-US" sz="1000" dirty="0">
                <a:solidFill>
                  <a:srgbClr val="BCBEC4"/>
                </a:solidFill>
              </a:rPr>
              <a:t>://</a:t>
            </a:r>
            <a:r>
              <a:rPr lang="en-US" sz="1000" dirty="0" err="1">
                <a:solidFill>
                  <a:srgbClr val="BCBEC4"/>
                </a:solidFill>
              </a:rPr>
              <a:t>www.businessinsider.de</a:t>
            </a:r>
            <a:r>
              <a:rPr lang="en-US" sz="1000" dirty="0">
                <a:solidFill>
                  <a:srgbClr val="BCBEC4"/>
                </a:solidFill>
              </a:rPr>
              <a:t>/insider-picks/</a:t>
            </a:r>
            <a:r>
              <a:rPr lang="en-US" sz="1000" dirty="0" err="1">
                <a:solidFill>
                  <a:srgbClr val="BCBEC4"/>
                </a:solidFill>
              </a:rPr>
              <a:t>technik</a:t>
            </a:r>
            <a:r>
              <a:rPr lang="en-US" sz="1000" dirty="0">
                <a:solidFill>
                  <a:srgbClr val="BCBEC4"/>
                </a:solidFill>
              </a:rPr>
              <a:t>/die-besten-airpods-alternativen-2024/","keywords":["</a:t>
            </a:r>
            <a:r>
              <a:rPr lang="en-US" sz="1000" dirty="0" err="1">
                <a:solidFill>
                  <a:srgbClr val="BCBEC4"/>
                </a:solidFill>
              </a:rPr>
              <a:t>produkte</a:t>
            </a:r>
            <a:r>
              <a:rPr lang="en-US" sz="1000" dirty="0">
                <a:solidFill>
                  <a:srgbClr val="BCBEC4"/>
                </a:solidFill>
              </a:rPr>
              <a:t>","</a:t>
            </a:r>
            <a:r>
              <a:rPr lang="en-US" sz="1000" dirty="0" err="1">
                <a:solidFill>
                  <a:srgbClr val="BCBEC4"/>
                </a:solidFill>
              </a:rPr>
              <a:t>technik</a:t>
            </a:r>
            <a:r>
              <a:rPr lang="en-US" sz="1000" dirty="0">
                <a:solidFill>
                  <a:srgbClr val="BCBEC4"/>
                </a:solidFill>
              </a:rPr>
              <a:t>","</a:t>
            </a:r>
            <a:r>
              <a:rPr lang="en-US" sz="1000" dirty="0" err="1">
                <a:solidFill>
                  <a:srgbClr val="BCBEC4"/>
                </a:solidFill>
              </a:rPr>
              <a:t>airpods</a:t>
            </a:r>
            <a:r>
              <a:rPr lang="en-US" sz="1000" dirty="0">
                <a:solidFill>
                  <a:srgbClr val="BCBEC4"/>
                </a:solidFill>
              </a:rPr>
              <a:t>","insider picks","</a:t>
            </a:r>
            <a:r>
              <a:rPr lang="en-US" sz="1000" dirty="0" err="1">
                <a:solidFill>
                  <a:srgbClr val="BCBEC4"/>
                </a:solidFill>
              </a:rPr>
              <a:t>kopfhörer</a:t>
            </a:r>
            <a:r>
              <a:rPr lang="en-US" sz="1000" dirty="0">
                <a:solidFill>
                  <a:srgbClr val="BCBEC4"/>
                </a:solidFill>
              </a:rPr>
              <a:t>","</a:t>
            </a:r>
            <a:r>
              <a:rPr lang="en-US" sz="1000" dirty="0" err="1">
                <a:solidFill>
                  <a:srgbClr val="BCBEC4"/>
                </a:solidFill>
              </a:rPr>
              <a:t>ratgeber</a:t>
            </a:r>
            <a:r>
              <a:rPr lang="en-US" sz="1000" dirty="0">
                <a:solidFill>
                  <a:srgbClr val="BCBEC4"/>
                </a:solidFill>
              </a:rPr>
              <a:t>"],"creator":["Kristina Baum"],"video_</a:t>
            </a:r>
            <a:r>
              <a:rPr lang="en-US" sz="1000" dirty="0" err="1">
                <a:solidFill>
                  <a:srgbClr val="BCBEC4"/>
                </a:solidFill>
              </a:rPr>
              <a:t>url</a:t>
            </a:r>
            <a:r>
              <a:rPr lang="en-US" sz="1000" dirty="0">
                <a:solidFill>
                  <a:srgbClr val="BCBEC4"/>
                </a:solidFill>
              </a:rPr>
              <a:t>":</a:t>
            </a:r>
            <a:r>
              <a:rPr lang="en-US" sz="1000" dirty="0" err="1">
                <a:solidFill>
                  <a:srgbClr val="BCBEC4"/>
                </a:solidFill>
              </a:rPr>
              <a:t>null,"description":"Die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besten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AirPods-Alternativen</a:t>
            </a:r>
            <a:r>
              <a:rPr lang="en-US" sz="1000" dirty="0">
                <a:solidFill>
                  <a:srgbClr val="BCBEC4"/>
                </a:solidFill>
              </a:rPr>
              <a:t> 2024: </a:t>
            </a:r>
            <a:r>
              <a:rPr lang="en-US" sz="1000" dirty="0" err="1">
                <a:solidFill>
                  <a:srgbClr val="BCBEC4"/>
                </a:solidFill>
              </a:rPr>
              <a:t>Diese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Kopfhörer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konnten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uns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im</a:t>
            </a:r>
            <a:r>
              <a:rPr lang="en-US" sz="1000" dirty="0">
                <a:solidFill>
                  <a:srgbClr val="BCBEC4"/>
                </a:solidFill>
              </a:rPr>
              <a:t> Test </a:t>
            </a:r>
            <a:r>
              <a:rPr lang="en-US" sz="1000" dirty="0" err="1">
                <a:solidFill>
                  <a:srgbClr val="BCBEC4"/>
                </a:solidFill>
              </a:rPr>
              <a:t>überzeugen</a:t>
            </a:r>
            <a:r>
              <a:rPr lang="en-US" sz="1000" dirty="0">
                <a:solidFill>
                  <a:srgbClr val="BCBEC4"/>
                </a:solidFill>
              </a:rPr>
              <a:t> – </a:t>
            </a:r>
            <a:r>
              <a:rPr lang="en-US" sz="1000" dirty="0" err="1">
                <a:solidFill>
                  <a:srgbClr val="BCBEC4"/>
                </a:solidFill>
              </a:rPr>
              <a:t>mit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dabei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ist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auch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ein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günstiges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Modell.","content":"ONLY</a:t>
            </a:r>
            <a:r>
              <a:rPr lang="en-US" sz="1000" dirty="0">
                <a:solidFill>
                  <a:srgbClr val="BCBEC4"/>
                </a:solidFill>
              </a:rPr>
              <a:t> AVAILABLE IN PAID PLANS","pubDate":"2024-05-08 13:50:00","image_url":"https://</a:t>
            </a:r>
            <a:r>
              <a:rPr lang="en-US" sz="1000" dirty="0" err="1">
                <a:solidFill>
                  <a:srgbClr val="BCBEC4"/>
                </a:solidFill>
              </a:rPr>
              <a:t>cdn.businessinsider.de</a:t>
            </a:r>
            <a:r>
              <a:rPr lang="en-US" sz="1000" dirty="0">
                <a:solidFill>
                  <a:srgbClr val="BCBEC4"/>
                </a:solidFill>
              </a:rPr>
              <a:t>/wp-content/uploads/2024/05/kopfhoerer-800x602.png?ver=1714945417","source_id":"businessinsider_de","source_priority":1693705,"source_url":"https://</a:t>
            </a:r>
            <a:r>
              <a:rPr lang="en-US" sz="1000" dirty="0" err="1">
                <a:solidFill>
                  <a:srgbClr val="BCBEC4"/>
                </a:solidFill>
              </a:rPr>
              <a:t>www.businessinsider.de","source_icon":"https</a:t>
            </a:r>
            <a:r>
              <a:rPr lang="en-US" sz="1000" dirty="0">
                <a:solidFill>
                  <a:srgbClr val="BCBEC4"/>
                </a:solidFill>
              </a:rPr>
              <a:t>://</a:t>
            </a:r>
            <a:r>
              <a:rPr lang="en-US" sz="1000" dirty="0" err="1">
                <a:solidFill>
                  <a:srgbClr val="BCBEC4"/>
                </a:solidFill>
              </a:rPr>
              <a:t>i.bytvi.com</a:t>
            </a:r>
            <a:r>
              <a:rPr lang="en-US" sz="1000" dirty="0">
                <a:solidFill>
                  <a:srgbClr val="BCBEC4"/>
                </a:solidFill>
              </a:rPr>
              <a:t>/</a:t>
            </a:r>
            <a:r>
              <a:rPr lang="en-US" sz="1000" dirty="0" err="1">
                <a:solidFill>
                  <a:srgbClr val="BCBEC4"/>
                </a:solidFill>
              </a:rPr>
              <a:t>domain_icons</a:t>
            </a:r>
            <a:r>
              <a:rPr lang="en-US" sz="1000" dirty="0">
                <a:solidFill>
                  <a:srgbClr val="BCBEC4"/>
                </a:solidFill>
              </a:rPr>
              <a:t>/businessinsider_de.</a:t>
            </a:r>
            <a:r>
              <a:rPr lang="en-US" sz="1000" dirty="0" err="1">
                <a:solidFill>
                  <a:srgbClr val="BCBEC4"/>
                </a:solidFill>
              </a:rPr>
              <a:t>png</a:t>
            </a:r>
            <a:r>
              <a:rPr lang="en-US" sz="1000" dirty="0">
                <a:solidFill>
                  <a:srgbClr val="BCBEC4"/>
                </a:solidFill>
              </a:rPr>
              <a:t>","language":"</a:t>
            </a:r>
            <a:r>
              <a:rPr lang="en-US" sz="1000" dirty="0" err="1">
                <a:solidFill>
                  <a:srgbClr val="BCBEC4"/>
                </a:solidFill>
              </a:rPr>
              <a:t>german</a:t>
            </a:r>
            <a:r>
              <a:rPr lang="en-US" sz="1000" dirty="0">
                <a:solidFill>
                  <a:srgbClr val="BCBEC4"/>
                </a:solidFill>
              </a:rPr>
              <a:t>","country":["</a:t>
            </a:r>
            <a:r>
              <a:rPr lang="en-US" sz="1000" dirty="0" err="1">
                <a:solidFill>
                  <a:srgbClr val="BCBEC4"/>
                </a:solidFill>
              </a:rPr>
              <a:t>germany</a:t>
            </a:r>
            <a:r>
              <a:rPr lang="en-US" sz="1000" dirty="0">
                <a:solidFill>
                  <a:srgbClr val="BCBEC4"/>
                </a:solidFill>
              </a:rPr>
              <a:t>","</a:t>
            </a:r>
            <a:r>
              <a:rPr lang="en-US" sz="1000" dirty="0" err="1">
                <a:solidFill>
                  <a:srgbClr val="BCBEC4"/>
                </a:solidFill>
              </a:rPr>
              <a:t>austria</a:t>
            </a:r>
            <a:r>
              <a:rPr lang="en-US" sz="1000" dirty="0">
                <a:solidFill>
                  <a:srgbClr val="BCBEC4"/>
                </a:solidFill>
              </a:rPr>
              <a:t>"],"category":["technology"],"</a:t>
            </a:r>
            <a:r>
              <a:rPr lang="en-US" sz="1000" dirty="0" err="1">
                <a:solidFill>
                  <a:srgbClr val="BCBEC4"/>
                </a:solidFill>
              </a:rPr>
              <a:t>ai_tag":"ONLY</a:t>
            </a:r>
            <a:r>
              <a:rPr lang="en-US" sz="1000" dirty="0">
                <a:solidFill>
                  <a:srgbClr val="BCBEC4"/>
                </a:solidFill>
              </a:rPr>
              <a:t> AVAILABLE IN PROFESSIONAL AND CORPORATE </a:t>
            </a:r>
            <a:r>
              <a:rPr lang="en-US" sz="1000" dirty="0" err="1">
                <a:solidFill>
                  <a:srgbClr val="BCBEC4"/>
                </a:solidFill>
              </a:rPr>
              <a:t>PLANS","sentiment":"ONLY</a:t>
            </a:r>
            <a:r>
              <a:rPr lang="en-US" sz="1000" dirty="0">
                <a:solidFill>
                  <a:srgbClr val="BCBEC4"/>
                </a:solidFill>
              </a:rPr>
              <a:t> AVAILABLE IN PROFESSIONAL AND CORPORATE </a:t>
            </a:r>
            <a:r>
              <a:rPr lang="en-US" sz="1000" dirty="0" err="1">
                <a:solidFill>
                  <a:srgbClr val="BCBEC4"/>
                </a:solidFill>
              </a:rPr>
              <a:t>PLANS","sentiment_stats":"ONLY</a:t>
            </a:r>
            <a:r>
              <a:rPr lang="en-US" sz="1000" dirty="0">
                <a:solidFill>
                  <a:srgbClr val="BCBEC4"/>
                </a:solidFill>
              </a:rPr>
              <a:t> AVAILABLE IN PROFESSIONAL AND CORPORATE </a:t>
            </a:r>
            <a:r>
              <a:rPr lang="en-US" sz="1000" dirty="0" err="1">
                <a:solidFill>
                  <a:srgbClr val="BCBEC4"/>
                </a:solidFill>
              </a:rPr>
              <a:t>PLANS","ai_region":"ONLY</a:t>
            </a:r>
            <a:r>
              <a:rPr lang="en-US" sz="1000" dirty="0">
                <a:solidFill>
                  <a:srgbClr val="BCBEC4"/>
                </a:solidFill>
              </a:rPr>
              <a:t> AVAILABLE IN CORPORATE PLANS"},{"article_id":"cc55268867bab9e347aa365a54c516b3","title":"Grillen auf dem </a:t>
            </a:r>
            <a:r>
              <a:rPr lang="en-US" sz="1000" dirty="0" err="1">
                <a:solidFill>
                  <a:srgbClr val="BCBEC4"/>
                </a:solidFill>
              </a:rPr>
              <a:t>Balkon</a:t>
            </a:r>
            <a:r>
              <a:rPr lang="en-US" sz="1000" dirty="0">
                <a:solidFill>
                  <a:srgbClr val="BCBEC4"/>
                </a:solidFill>
              </a:rPr>
              <a:t>: </a:t>
            </a:r>
            <a:r>
              <a:rPr lang="en-US" sz="1000" dirty="0" err="1">
                <a:solidFill>
                  <a:srgbClr val="BCBEC4"/>
                </a:solidFill>
              </a:rPr>
              <a:t>Fünf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Angebote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für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Gasgrills</a:t>
            </a:r>
            <a:r>
              <a:rPr lang="en-US" sz="1000" dirty="0">
                <a:solidFill>
                  <a:srgbClr val="BCBEC4"/>
                </a:solidFill>
              </a:rPr>
              <a:t> und </a:t>
            </a:r>
            <a:r>
              <a:rPr lang="en-US" sz="1000" dirty="0" err="1">
                <a:solidFill>
                  <a:srgbClr val="BCBEC4"/>
                </a:solidFill>
              </a:rPr>
              <a:t>Holzkohlegrills</a:t>
            </a:r>
            <a:r>
              <a:rPr lang="en-US" sz="1000" dirty="0">
                <a:solidFill>
                  <a:srgbClr val="BCBEC4"/>
                </a:solidFill>
              </a:rPr>
              <a:t>, die </a:t>
            </a:r>
            <a:r>
              <a:rPr lang="en-US" sz="1000" dirty="0" err="1">
                <a:solidFill>
                  <a:srgbClr val="BCBEC4"/>
                </a:solidFill>
              </a:rPr>
              <a:t>sich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lohnen</a:t>
            </a:r>
            <a:r>
              <a:rPr lang="en-US" sz="1000" dirty="0">
                <a:solidFill>
                  <a:srgbClr val="BCBEC4"/>
                </a:solidFill>
              </a:rPr>
              <a:t>","</a:t>
            </a:r>
            <a:r>
              <a:rPr lang="en-US" sz="1000" dirty="0" err="1">
                <a:solidFill>
                  <a:srgbClr val="BCBEC4"/>
                </a:solidFill>
              </a:rPr>
              <a:t>link":"https</a:t>
            </a:r>
            <a:r>
              <a:rPr lang="en-US" sz="1000" dirty="0">
                <a:solidFill>
                  <a:srgbClr val="BCBEC4"/>
                </a:solidFill>
              </a:rPr>
              <a:t>://</a:t>
            </a:r>
            <a:r>
              <a:rPr lang="en-US" sz="1000" dirty="0" err="1">
                <a:solidFill>
                  <a:srgbClr val="BCBEC4"/>
                </a:solidFill>
              </a:rPr>
              <a:t>www.businessinsider.de</a:t>
            </a:r>
            <a:r>
              <a:rPr lang="en-US" sz="1000" dirty="0">
                <a:solidFill>
                  <a:srgbClr val="BCBEC4"/>
                </a:solidFill>
              </a:rPr>
              <a:t>/insider-picks/</a:t>
            </a:r>
            <a:r>
              <a:rPr lang="en-US" sz="1000" dirty="0" err="1">
                <a:solidFill>
                  <a:srgbClr val="BCBEC4"/>
                </a:solidFill>
              </a:rPr>
              <a:t>haushalt</a:t>
            </a:r>
            <a:r>
              <a:rPr lang="en-US" sz="1000" dirty="0">
                <a:solidFill>
                  <a:srgbClr val="BCBEC4"/>
                </a:solidFill>
              </a:rPr>
              <a:t>/</a:t>
            </a:r>
            <a:r>
              <a:rPr lang="en-US" sz="1000" dirty="0" err="1">
                <a:solidFill>
                  <a:srgbClr val="BCBEC4"/>
                </a:solidFill>
              </a:rPr>
              <a:t>grillen</a:t>
            </a:r>
            <a:r>
              <a:rPr lang="en-US" sz="1000" dirty="0">
                <a:solidFill>
                  <a:srgbClr val="BCBEC4"/>
                </a:solidFill>
              </a:rPr>
              <a:t>-auf-dem-</a:t>
            </a:r>
            <a:r>
              <a:rPr lang="en-US" sz="1000" dirty="0" err="1">
                <a:solidFill>
                  <a:srgbClr val="BCBEC4"/>
                </a:solidFill>
              </a:rPr>
              <a:t>balkon</a:t>
            </a:r>
            <a:r>
              <a:rPr lang="en-US" sz="1000" dirty="0">
                <a:solidFill>
                  <a:srgbClr val="BCBEC4"/>
                </a:solidFill>
              </a:rPr>
              <a:t>-</a:t>
            </a:r>
            <a:r>
              <a:rPr lang="en-US" sz="1000" dirty="0" err="1">
                <a:solidFill>
                  <a:srgbClr val="BCBEC4"/>
                </a:solidFill>
              </a:rPr>
              <a:t>angebote</a:t>
            </a:r>
            <a:r>
              <a:rPr lang="en-US" sz="1000" dirty="0">
                <a:solidFill>
                  <a:srgbClr val="BCBEC4"/>
                </a:solidFill>
              </a:rPr>
              <a:t>/","keywords":["</a:t>
            </a:r>
            <a:r>
              <a:rPr lang="en-US" sz="1000" dirty="0" err="1">
                <a:solidFill>
                  <a:srgbClr val="BCBEC4"/>
                </a:solidFill>
              </a:rPr>
              <a:t>haushalt</a:t>
            </a:r>
            <a:r>
              <a:rPr lang="en-US" sz="1000" dirty="0">
                <a:solidFill>
                  <a:srgbClr val="BCBEC4"/>
                </a:solidFill>
              </a:rPr>
              <a:t>","insider picks","living","balkon","ernährung","essen","fleisch","gemüse","grillen"],"creator":["Sebastian </a:t>
            </a:r>
            <a:r>
              <a:rPr lang="en-US" sz="1000" dirty="0" err="1">
                <a:solidFill>
                  <a:srgbClr val="BCBEC4"/>
                </a:solidFill>
              </a:rPr>
              <a:t>Krichler</a:t>
            </a:r>
            <a:r>
              <a:rPr lang="en-US" sz="1000" dirty="0">
                <a:solidFill>
                  <a:srgbClr val="BCBEC4"/>
                </a:solidFill>
              </a:rPr>
              <a:t>"],"video_</a:t>
            </a:r>
            <a:r>
              <a:rPr lang="en-US" sz="1000" dirty="0" err="1">
                <a:solidFill>
                  <a:srgbClr val="BCBEC4"/>
                </a:solidFill>
              </a:rPr>
              <a:t>url</a:t>
            </a:r>
            <a:r>
              <a:rPr lang="en-US" sz="1000" dirty="0">
                <a:solidFill>
                  <a:srgbClr val="BCBEC4"/>
                </a:solidFill>
              </a:rPr>
              <a:t>":null,"description":"</a:t>
            </a:r>
            <a:r>
              <a:rPr lang="en-US" sz="1000" dirty="0" err="1">
                <a:solidFill>
                  <a:srgbClr val="BCBEC4"/>
                </a:solidFill>
              </a:rPr>
              <a:t>Grillen</a:t>
            </a:r>
            <a:r>
              <a:rPr lang="en-US" sz="1000" dirty="0">
                <a:solidFill>
                  <a:srgbClr val="BCBEC4"/>
                </a:solidFill>
              </a:rPr>
              <a:t> auf dem </a:t>
            </a:r>
            <a:r>
              <a:rPr lang="en-US" sz="1000" dirty="0" err="1">
                <a:solidFill>
                  <a:srgbClr val="BCBEC4"/>
                </a:solidFill>
              </a:rPr>
              <a:t>Balkon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ist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jahreszeitenunabhängig</a:t>
            </a:r>
            <a:r>
              <a:rPr lang="en-US" sz="1000" dirty="0">
                <a:solidFill>
                  <a:srgbClr val="BCBEC4"/>
                </a:solidFill>
              </a:rPr>
              <a:t>. </a:t>
            </a:r>
            <a:r>
              <a:rPr lang="en-US" sz="1000" dirty="0" err="1">
                <a:solidFill>
                  <a:srgbClr val="BCBEC4"/>
                </a:solidFill>
              </a:rPr>
              <a:t>Doch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wann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ist</a:t>
            </a:r>
            <a:r>
              <a:rPr lang="en-US" sz="1000" dirty="0">
                <a:solidFill>
                  <a:srgbClr val="BCBEC4"/>
                </a:solidFill>
              </a:rPr>
              <a:t> es </a:t>
            </a:r>
            <a:r>
              <a:rPr lang="en-US" sz="1000" dirty="0" err="1">
                <a:solidFill>
                  <a:srgbClr val="BCBEC4"/>
                </a:solidFill>
              </a:rPr>
              <a:t>erlaubt</a:t>
            </a:r>
            <a:r>
              <a:rPr lang="en-US" sz="1000" dirty="0">
                <a:solidFill>
                  <a:srgbClr val="BCBEC4"/>
                </a:solidFill>
              </a:rPr>
              <a:t>? </a:t>
            </a:r>
            <a:r>
              <a:rPr lang="en-US" sz="1000" dirty="0" err="1">
                <a:solidFill>
                  <a:srgbClr val="BCBEC4"/>
                </a:solidFill>
              </a:rPr>
              <a:t>Wir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erklären</a:t>
            </a:r>
            <a:r>
              <a:rPr lang="en-US" sz="1000" dirty="0">
                <a:solidFill>
                  <a:srgbClr val="BCBEC4"/>
                </a:solidFill>
              </a:rPr>
              <a:t> die </a:t>
            </a:r>
            <a:r>
              <a:rPr lang="en-US" sz="1000" dirty="0" err="1">
                <a:solidFill>
                  <a:srgbClr val="BCBEC4"/>
                </a:solidFill>
              </a:rPr>
              <a:t>Rechtslage</a:t>
            </a:r>
            <a:r>
              <a:rPr lang="en-US" sz="1000" dirty="0">
                <a:solidFill>
                  <a:srgbClr val="BCBEC4"/>
                </a:solidFill>
              </a:rPr>
              <a:t> und </a:t>
            </a:r>
            <a:r>
              <a:rPr lang="en-US" sz="1000" dirty="0" err="1">
                <a:solidFill>
                  <a:srgbClr val="BCBEC4"/>
                </a:solidFill>
              </a:rPr>
              <a:t>zeigen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euch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tolle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Grill-Angebote</a:t>
            </a:r>
            <a:r>
              <a:rPr lang="en-US" sz="1000" dirty="0">
                <a:solidFill>
                  <a:srgbClr val="BCBEC4"/>
                </a:solidFill>
              </a:rPr>
              <a:t>.","</a:t>
            </a:r>
            <a:r>
              <a:rPr lang="en-US" sz="1000" dirty="0" err="1">
                <a:solidFill>
                  <a:srgbClr val="BCBEC4"/>
                </a:solidFill>
              </a:rPr>
              <a:t>content":"ONLY</a:t>
            </a:r>
            <a:r>
              <a:rPr lang="en-US" sz="1000" dirty="0">
                <a:solidFill>
                  <a:srgbClr val="BCBEC4"/>
                </a:solidFill>
              </a:rPr>
              <a:t> AVAILABLE IN PAID PLANS","pubDate":"2024-05-08 12:59:14","image_url":"https://</a:t>
            </a:r>
            <a:r>
              <a:rPr lang="en-US" sz="1000" dirty="0" err="1">
                <a:solidFill>
                  <a:srgbClr val="BCBEC4"/>
                </a:solidFill>
              </a:rPr>
              <a:t>cdn.businessinsider.de</a:t>
            </a:r>
            <a:r>
              <a:rPr lang="en-US" sz="1000" dirty="0">
                <a:solidFill>
                  <a:srgbClr val="BCBEC4"/>
                </a:solidFill>
              </a:rPr>
              <a:t>/wp-content/uploads/2024/05/arsasf-800x602.jpg?ver=1715170599","source_id":"businessinsider_de","source_priority":1693705,"source_url":"https://</a:t>
            </a:r>
            <a:r>
              <a:rPr lang="en-US" sz="1000" dirty="0" err="1">
                <a:solidFill>
                  <a:srgbClr val="BCBEC4"/>
                </a:solidFill>
              </a:rPr>
              <a:t>www.businessinsider.de","source_icon":"https</a:t>
            </a:r>
            <a:r>
              <a:rPr lang="en-US" sz="1000" dirty="0">
                <a:solidFill>
                  <a:srgbClr val="BCBEC4"/>
                </a:solidFill>
              </a:rPr>
              <a:t>://</a:t>
            </a:r>
            <a:r>
              <a:rPr lang="en-US" sz="1000" dirty="0" err="1">
                <a:solidFill>
                  <a:srgbClr val="BCBEC4"/>
                </a:solidFill>
              </a:rPr>
              <a:t>i.bytvi.com</a:t>
            </a:r>
            <a:r>
              <a:rPr lang="en-US" sz="1000" dirty="0">
                <a:solidFill>
                  <a:srgbClr val="BCBEC4"/>
                </a:solidFill>
              </a:rPr>
              <a:t>/</a:t>
            </a:r>
            <a:r>
              <a:rPr lang="en-US" sz="1000" dirty="0" err="1">
                <a:solidFill>
                  <a:srgbClr val="BCBEC4"/>
                </a:solidFill>
              </a:rPr>
              <a:t>domain_icons</a:t>
            </a:r>
            <a:r>
              <a:rPr lang="en-US" sz="1000" dirty="0">
                <a:solidFill>
                  <a:srgbClr val="BCBEC4"/>
                </a:solidFill>
              </a:rPr>
              <a:t>/businessinsider_de.</a:t>
            </a:r>
            <a:r>
              <a:rPr lang="en-US" sz="1000" dirty="0" err="1">
                <a:solidFill>
                  <a:srgbClr val="BCBEC4"/>
                </a:solidFill>
              </a:rPr>
              <a:t>png</a:t>
            </a:r>
            <a:r>
              <a:rPr lang="en-US" sz="1000" dirty="0">
                <a:solidFill>
                  <a:srgbClr val="BCBEC4"/>
                </a:solidFill>
              </a:rPr>
              <a:t>","language":"</a:t>
            </a:r>
            <a:r>
              <a:rPr lang="en-US" sz="1000" dirty="0" err="1">
                <a:solidFill>
                  <a:srgbClr val="BCBEC4"/>
                </a:solidFill>
              </a:rPr>
              <a:t>german</a:t>
            </a:r>
            <a:r>
              <a:rPr lang="en-US" sz="1000" dirty="0">
                <a:solidFill>
                  <a:srgbClr val="BCBEC4"/>
                </a:solidFill>
              </a:rPr>
              <a:t>","country":["</a:t>
            </a:r>
            <a:r>
              <a:rPr lang="en-US" sz="1000" dirty="0" err="1">
                <a:solidFill>
                  <a:srgbClr val="BCBEC4"/>
                </a:solidFill>
              </a:rPr>
              <a:t>germany</a:t>
            </a:r>
            <a:r>
              <a:rPr lang="en-US" sz="1000" dirty="0">
                <a:solidFill>
                  <a:srgbClr val="BCBEC4"/>
                </a:solidFill>
              </a:rPr>
              <a:t>","</a:t>
            </a:r>
            <a:r>
              <a:rPr lang="en-US" sz="1000" dirty="0" err="1">
                <a:solidFill>
                  <a:srgbClr val="BCBEC4"/>
                </a:solidFill>
              </a:rPr>
              <a:t>austria</a:t>
            </a:r>
            <a:r>
              <a:rPr lang="en-US" sz="1000" dirty="0">
                <a:solidFill>
                  <a:srgbClr val="BCBEC4"/>
                </a:solidFill>
              </a:rPr>
              <a:t>"],"category":["technology"],"</a:t>
            </a:r>
            <a:r>
              <a:rPr lang="en-US" sz="1000" dirty="0" err="1">
                <a:solidFill>
                  <a:srgbClr val="BCBEC4"/>
                </a:solidFill>
              </a:rPr>
              <a:t>ai_tag":"ONLY</a:t>
            </a:r>
            <a:r>
              <a:rPr lang="en-US" sz="1000" dirty="0">
                <a:solidFill>
                  <a:srgbClr val="BCBEC4"/>
                </a:solidFill>
              </a:rPr>
              <a:t> AVAILABLE IN PROFESSIONAL AND CORPORATE </a:t>
            </a:r>
            <a:r>
              <a:rPr lang="en-US" sz="1000" dirty="0" err="1">
                <a:solidFill>
                  <a:srgbClr val="BCBEC4"/>
                </a:solidFill>
              </a:rPr>
              <a:t>PLANS","sentiment":"ONLY</a:t>
            </a:r>
            <a:r>
              <a:rPr lang="en-US" sz="1000" dirty="0">
                <a:solidFill>
                  <a:srgbClr val="BCBEC4"/>
                </a:solidFill>
              </a:rPr>
              <a:t> AVAILABLE IN PROFESSIONAL AND CORPORATE </a:t>
            </a:r>
            <a:r>
              <a:rPr lang="en-US" sz="1000" dirty="0" err="1">
                <a:solidFill>
                  <a:srgbClr val="BCBEC4"/>
                </a:solidFill>
              </a:rPr>
              <a:t>PLANS","sentiment_stats":"ONLY</a:t>
            </a:r>
            <a:r>
              <a:rPr lang="en-US" sz="1000" dirty="0">
                <a:solidFill>
                  <a:srgbClr val="BCBEC4"/>
                </a:solidFill>
              </a:rPr>
              <a:t> AVAILABLE IN PROFESSIONAL AND CORPORATE </a:t>
            </a:r>
            <a:r>
              <a:rPr lang="en-US" sz="1000" dirty="0" err="1">
                <a:solidFill>
                  <a:srgbClr val="BCBEC4"/>
                </a:solidFill>
              </a:rPr>
              <a:t>PLANS","ai_region":"ONLY</a:t>
            </a:r>
            <a:r>
              <a:rPr lang="en-US" sz="1000" dirty="0">
                <a:solidFill>
                  <a:srgbClr val="BCBEC4"/>
                </a:solidFill>
              </a:rPr>
              <a:t> AVAILABLE IN CORPORATE PLANS"},{"article_id":"78fedf3874a62f44bd2f546e1dbdb3af","title":"Pixel 8a: Googles </a:t>
            </a:r>
            <a:r>
              <a:rPr lang="en-US" sz="1000" dirty="0" err="1">
                <a:solidFill>
                  <a:srgbClr val="BCBEC4"/>
                </a:solidFill>
              </a:rPr>
              <a:t>neuestes</a:t>
            </a:r>
            <a:r>
              <a:rPr lang="en-US" sz="1000" dirty="0">
                <a:solidFill>
                  <a:srgbClr val="BCBEC4"/>
                </a:solidFill>
              </a:rPr>
              <a:t> Smartphone </a:t>
            </a:r>
            <a:r>
              <a:rPr lang="en-US" sz="1000" dirty="0" err="1">
                <a:solidFill>
                  <a:srgbClr val="BCBEC4"/>
                </a:solidFill>
              </a:rPr>
              <a:t>jetzt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vorbestellbar</a:t>
            </a:r>
            <a:r>
              <a:rPr lang="en-US" sz="1000" dirty="0">
                <a:solidFill>
                  <a:srgbClr val="BCBEC4"/>
                </a:solidFill>
              </a:rPr>
              <a:t>","</a:t>
            </a:r>
            <a:r>
              <a:rPr lang="en-US" sz="1000" dirty="0" err="1">
                <a:solidFill>
                  <a:srgbClr val="BCBEC4"/>
                </a:solidFill>
              </a:rPr>
              <a:t>link":"https</a:t>
            </a:r>
            <a:r>
              <a:rPr lang="en-US" sz="1000" dirty="0">
                <a:solidFill>
                  <a:srgbClr val="BCBEC4"/>
                </a:solidFill>
              </a:rPr>
              <a:t>://</a:t>
            </a:r>
            <a:r>
              <a:rPr lang="en-US" sz="1000" dirty="0" err="1">
                <a:solidFill>
                  <a:srgbClr val="BCBEC4"/>
                </a:solidFill>
              </a:rPr>
              <a:t>www.businessinsider.de</a:t>
            </a:r>
            <a:r>
              <a:rPr lang="en-US" sz="1000" dirty="0">
                <a:solidFill>
                  <a:srgbClr val="BCBEC4"/>
                </a:solidFill>
              </a:rPr>
              <a:t>/insider-picks/</a:t>
            </a:r>
            <a:r>
              <a:rPr lang="en-US" sz="1000" dirty="0" err="1">
                <a:solidFill>
                  <a:srgbClr val="BCBEC4"/>
                </a:solidFill>
              </a:rPr>
              <a:t>technik</a:t>
            </a:r>
            <a:r>
              <a:rPr lang="en-US" sz="1000" dirty="0">
                <a:solidFill>
                  <a:srgbClr val="BCBEC4"/>
                </a:solidFill>
              </a:rPr>
              <a:t>/google-pixel-8a-smartphone-jetzt-vorbestellbar-cc/","keywords":["</a:t>
            </a:r>
            <a:r>
              <a:rPr lang="en-US" sz="1000" dirty="0" err="1">
                <a:solidFill>
                  <a:srgbClr val="BCBEC4"/>
                </a:solidFill>
              </a:rPr>
              <a:t>technik</a:t>
            </a:r>
            <a:r>
              <a:rPr lang="en-US" sz="1000" dirty="0">
                <a:solidFill>
                  <a:srgbClr val="BCBEC4"/>
                </a:solidFill>
              </a:rPr>
              <a:t>","</a:t>
            </a:r>
            <a:r>
              <a:rPr lang="en-US" sz="1000" dirty="0" err="1">
                <a:solidFill>
                  <a:srgbClr val="BCBEC4"/>
                </a:solidFill>
              </a:rPr>
              <a:t>deals","google","insider</a:t>
            </a:r>
            <a:r>
              <a:rPr lang="en-US" sz="1000" dirty="0">
                <a:solidFill>
                  <a:srgbClr val="BCBEC4"/>
                </a:solidFill>
              </a:rPr>
              <a:t> picks","</a:t>
            </a:r>
            <a:r>
              <a:rPr lang="en-US" sz="1000" dirty="0" err="1">
                <a:solidFill>
                  <a:srgbClr val="BCBEC4"/>
                </a:solidFill>
              </a:rPr>
              <a:t>ratgeber</a:t>
            </a:r>
            <a:r>
              <a:rPr lang="en-US" sz="1000" dirty="0">
                <a:solidFill>
                  <a:srgbClr val="BCBEC4"/>
                </a:solidFill>
              </a:rPr>
              <a:t>","</a:t>
            </a:r>
            <a:r>
              <a:rPr lang="en-US" sz="1000" dirty="0" err="1">
                <a:solidFill>
                  <a:srgbClr val="BCBEC4"/>
                </a:solidFill>
              </a:rPr>
              <a:t>schnäppchen</a:t>
            </a:r>
            <a:r>
              <a:rPr lang="en-US" sz="1000" dirty="0">
                <a:solidFill>
                  <a:srgbClr val="BCBEC4"/>
                </a:solidFill>
              </a:rPr>
              <a:t>","smartphone"],"creator":["Leena Clausen"],"video_</a:t>
            </a:r>
            <a:r>
              <a:rPr lang="en-US" sz="1000" dirty="0" err="1">
                <a:solidFill>
                  <a:srgbClr val="BCBEC4"/>
                </a:solidFill>
              </a:rPr>
              <a:t>url</a:t>
            </a:r>
            <a:r>
              <a:rPr lang="en-US" sz="1000" dirty="0">
                <a:solidFill>
                  <a:srgbClr val="BCBEC4"/>
                </a:solidFill>
              </a:rPr>
              <a:t>":</a:t>
            </a:r>
            <a:r>
              <a:rPr lang="en-US" sz="1000" dirty="0" err="1">
                <a:solidFill>
                  <a:srgbClr val="BCBEC4"/>
                </a:solidFill>
              </a:rPr>
              <a:t>null,"description":"Am</a:t>
            </a:r>
            <a:r>
              <a:rPr lang="en-US" sz="1000" dirty="0">
                <a:solidFill>
                  <a:srgbClr val="BCBEC4"/>
                </a:solidFill>
              </a:rPr>
              <a:t> 14. Mai </a:t>
            </a:r>
            <a:r>
              <a:rPr lang="en-US" sz="1000" dirty="0" err="1">
                <a:solidFill>
                  <a:srgbClr val="BCBEC4"/>
                </a:solidFill>
              </a:rPr>
              <a:t>erscheint</a:t>
            </a:r>
            <a:r>
              <a:rPr lang="en-US" sz="1000" dirty="0">
                <a:solidFill>
                  <a:srgbClr val="BCBEC4"/>
                </a:solidFill>
              </a:rPr>
              <a:t> das Google Pixel 8a. </a:t>
            </a:r>
            <a:r>
              <a:rPr lang="en-US" sz="1000" dirty="0" err="1">
                <a:solidFill>
                  <a:srgbClr val="BCBEC4"/>
                </a:solidFill>
              </a:rPr>
              <a:t>Wir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verraten</a:t>
            </a:r>
            <a:r>
              <a:rPr lang="en-US" sz="1000" dirty="0">
                <a:solidFill>
                  <a:srgbClr val="BCBEC4"/>
                </a:solidFill>
              </a:rPr>
              <a:t>, was es </a:t>
            </a:r>
            <a:r>
              <a:rPr lang="en-US" sz="1000" dirty="0" err="1">
                <a:solidFill>
                  <a:srgbClr val="BCBEC4"/>
                </a:solidFill>
              </a:rPr>
              <a:t>kann</a:t>
            </a:r>
            <a:r>
              <a:rPr lang="en-US" sz="1000" dirty="0">
                <a:solidFill>
                  <a:srgbClr val="BCBEC4"/>
                </a:solidFill>
              </a:rPr>
              <a:t> und wo es </a:t>
            </a:r>
            <a:r>
              <a:rPr lang="en-US" sz="1000" dirty="0" err="1">
                <a:solidFill>
                  <a:srgbClr val="BCBEC4"/>
                </a:solidFill>
              </a:rPr>
              <a:t>jetzt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schon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vorbestellbar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ist</a:t>
            </a:r>
            <a:r>
              <a:rPr lang="en-US" sz="1000" dirty="0">
                <a:solidFill>
                  <a:srgbClr val="BCBEC4"/>
                </a:solidFill>
              </a:rPr>
              <a:t>.","</a:t>
            </a:r>
            <a:r>
              <a:rPr lang="en-US" sz="1000" dirty="0" err="1">
                <a:solidFill>
                  <a:srgbClr val="BCBEC4"/>
                </a:solidFill>
              </a:rPr>
              <a:t>content":"ONLY</a:t>
            </a:r>
            <a:r>
              <a:rPr lang="en-US" sz="1000" dirty="0">
                <a:solidFill>
                  <a:srgbClr val="BCBEC4"/>
                </a:solidFill>
              </a:rPr>
              <a:t> AVAILABLE IN PAID PLANS","pubDate":"2024-05-08 12:14:47","image_url":"https://</a:t>
            </a:r>
            <a:r>
              <a:rPr lang="en-US" sz="1000" dirty="0" err="1">
                <a:solidFill>
                  <a:srgbClr val="BCBEC4"/>
                </a:solidFill>
              </a:rPr>
              <a:t>cdn.businessinsider.de</a:t>
            </a:r>
            <a:r>
              <a:rPr lang="en-US" sz="1000" dirty="0">
                <a:solidFill>
                  <a:srgbClr val="BCBEC4"/>
                </a:solidFill>
              </a:rPr>
              <a:t>/wp-content/uploads/2024/05/aufm-google-800x604.jpg?ver=1715163708","source_id":"businessinsider_de","source_priority":1693705,"source_url":"https://</a:t>
            </a:r>
            <a:r>
              <a:rPr lang="en-US" sz="1000" dirty="0" err="1">
                <a:solidFill>
                  <a:srgbClr val="BCBEC4"/>
                </a:solidFill>
              </a:rPr>
              <a:t>www.businessinsider.de","source_icon":"https</a:t>
            </a:r>
            <a:r>
              <a:rPr lang="en-US" sz="1000" dirty="0">
                <a:solidFill>
                  <a:srgbClr val="BCBEC4"/>
                </a:solidFill>
              </a:rPr>
              <a:t>://</a:t>
            </a:r>
            <a:r>
              <a:rPr lang="en-US" sz="1000" dirty="0" err="1">
                <a:solidFill>
                  <a:srgbClr val="BCBEC4"/>
                </a:solidFill>
              </a:rPr>
              <a:t>i.bytvi.com</a:t>
            </a:r>
            <a:r>
              <a:rPr lang="en-US" sz="1000" dirty="0">
                <a:solidFill>
                  <a:srgbClr val="BCBEC4"/>
                </a:solidFill>
              </a:rPr>
              <a:t>/</a:t>
            </a:r>
            <a:r>
              <a:rPr lang="en-US" sz="1000" dirty="0" err="1">
                <a:solidFill>
                  <a:srgbClr val="BCBEC4"/>
                </a:solidFill>
              </a:rPr>
              <a:t>domain_icons</a:t>
            </a:r>
            <a:r>
              <a:rPr lang="en-US" sz="1000" dirty="0">
                <a:solidFill>
                  <a:srgbClr val="BCBEC4"/>
                </a:solidFill>
              </a:rPr>
              <a:t>/businessinsider_de.</a:t>
            </a:r>
            <a:r>
              <a:rPr lang="en-US" sz="1000" dirty="0" err="1">
                <a:solidFill>
                  <a:srgbClr val="BCBEC4"/>
                </a:solidFill>
              </a:rPr>
              <a:t>png</a:t>
            </a:r>
            <a:r>
              <a:rPr lang="en-US" sz="1000" dirty="0">
                <a:solidFill>
                  <a:srgbClr val="BCBEC4"/>
                </a:solidFill>
              </a:rPr>
              <a:t>","language":"</a:t>
            </a:r>
            <a:r>
              <a:rPr lang="en-US" sz="1000" dirty="0" err="1">
                <a:solidFill>
                  <a:srgbClr val="BCBEC4"/>
                </a:solidFill>
              </a:rPr>
              <a:t>german</a:t>
            </a:r>
            <a:r>
              <a:rPr lang="en-US" sz="1000" dirty="0">
                <a:solidFill>
                  <a:srgbClr val="BCBEC4"/>
                </a:solidFill>
              </a:rPr>
              <a:t>","country":["</a:t>
            </a:r>
            <a:r>
              <a:rPr lang="en-US" sz="1000" dirty="0" err="1">
                <a:solidFill>
                  <a:srgbClr val="BCBEC4"/>
                </a:solidFill>
              </a:rPr>
              <a:t>austria</a:t>
            </a:r>
            <a:r>
              <a:rPr lang="en-US" sz="1000" dirty="0">
                <a:solidFill>
                  <a:srgbClr val="BCBEC4"/>
                </a:solidFill>
              </a:rPr>
              <a:t>","</a:t>
            </a:r>
            <a:r>
              <a:rPr lang="en-US" sz="1000" dirty="0" err="1">
                <a:solidFill>
                  <a:srgbClr val="BCBEC4"/>
                </a:solidFill>
              </a:rPr>
              <a:t>germany</a:t>
            </a:r>
            <a:r>
              <a:rPr lang="en-US" sz="1000" dirty="0">
                <a:solidFill>
                  <a:srgbClr val="BCBEC4"/>
                </a:solidFill>
              </a:rPr>
              <a:t>"],"category":["technology"],"</a:t>
            </a:r>
            <a:r>
              <a:rPr lang="en-US" sz="1000" dirty="0" err="1">
                <a:solidFill>
                  <a:srgbClr val="BCBEC4"/>
                </a:solidFill>
              </a:rPr>
              <a:t>ai_tag":"ONLY</a:t>
            </a:r>
            <a:r>
              <a:rPr lang="en-US" sz="1000" dirty="0">
                <a:solidFill>
                  <a:srgbClr val="BCBEC4"/>
                </a:solidFill>
              </a:rPr>
              <a:t> AVAILABLE IN PROFESSIONAL AND CORPORATE </a:t>
            </a:r>
            <a:r>
              <a:rPr lang="en-US" sz="1000" dirty="0" err="1">
                <a:solidFill>
                  <a:srgbClr val="BCBEC4"/>
                </a:solidFill>
              </a:rPr>
              <a:t>PLANS","sentiment":"ONLY</a:t>
            </a:r>
            <a:r>
              <a:rPr lang="en-US" sz="1000" dirty="0">
                <a:solidFill>
                  <a:srgbClr val="BCBEC4"/>
                </a:solidFill>
              </a:rPr>
              <a:t> AVAILABLE IN PROFESSIONAL AND CORPORATE </a:t>
            </a:r>
            <a:r>
              <a:rPr lang="en-US" sz="1000" dirty="0" err="1">
                <a:solidFill>
                  <a:srgbClr val="BCBEC4"/>
                </a:solidFill>
              </a:rPr>
              <a:t>PLANS","sentiment_stats":"ONLY</a:t>
            </a:r>
            <a:r>
              <a:rPr lang="en-US" sz="1000" dirty="0">
                <a:solidFill>
                  <a:srgbClr val="BCBEC4"/>
                </a:solidFill>
              </a:rPr>
              <a:t> AVAILABLE IN PROFESSIONAL AND CORPORATE </a:t>
            </a:r>
            <a:r>
              <a:rPr lang="en-US" sz="1000" dirty="0" err="1">
                <a:solidFill>
                  <a:srgbClr val="BCBEC4"/>
                </a:solidFill>
              </a:rPr>
              <a:t>PLANS","ai_region":"ONLY</a:t>
            </a:r>
            <a:r>
              <a:rPr lang="en-US" sz="1000" dirty="0">
                <a:solidFill>
                  <a:srgbClr val="BCBEC4"/>
                </a:solidFill>
              </a:rPr>
              <a:t> AVAILABLE IN CORPORATE PLANS"},{"article_id":"efc6dd199376bc04cf668f6d978a9b1c","title":"Ecovacs-Mähroboter </a:t>
            </a:r>
            <a:r>
              <a:rPr lang="en-US" sz="1000" dirty="0" err="1">
                <a:solidFill>
                  <a:srgbClr val="BCBEC4"/>
                </a:solidFill>
              </a:rPr>
              <a:t>ohne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Begrenzungskabel</a:t>
            </a:r>
            <a:r>
              <a:rPr lang="en-US" sz="1000" dirty="0">
                <a:solidFill>
                  <a:srgbClr val="BCBEC4"/>
                </a:solidFill>
              </a:rPr>
              <a:t>: 200 Euro </a:t>
            </a:r>
            <a:r>
              <a:rPr lang="en-US" sz="1000" dirty="0" err="1">
                <a:solidFill>
                  <a:srgbClr val="BCBEC4"/>
                </a:solidFill>
              </a:rPr>
              <a:t>Preisvorteil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durch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Gratis-Navigationsbaken</a:t>
            </a:r>
            <a:r>
              <a:rPr lang="en-US" sz="1000" dirty="0">
                <a:solidFill>
                  <a:srgbClr val="BCBEC4"/>
                </a:solidFill>
              </a:rPr>
              <a:t>","</a:t>
            </a:r>
            <a:r>
              <a:rPr lang="en-US" sz="1000" dirty="0" err="1">
                <a:solidFill>
                  <a:srgbClr val="BCBEC4"/>
                </a:solidFill>
              </a:rPr>
              <a:t>link":"https</a:t>
            </a:r>
            <a:r>
              <a:rPr lang="en-US" sz="1000" dirty="0">
                <a:solidFill>
                  <a:srgbClr val="BCBEC4"/>
                </a:solidFill>
              </a:rPr>
              <a:t>://</a:t>
            </a:r>
            <a:r>
              <a:rPr lang="en-US" sz="1000" dirty="0" err="1">
                <a:solidFill>
                  <a:srgbClr val="BCBEC4"/>
                </a:solidFill>
              </a:rPr>
              <a:t>www.businessinsider.de</a:t>
            </a:r>
            <a:r>
              <a:rPr lang="en-US" sz="1000" dirty="0">
                <a:solidFill>
                  <a:srgbClr val="BCBEC4"/>
                </a:solidFill>
              </a:rPr>
              <a:t>/insider-picks/</a:t>
            </a:r>
            <a:r>
              <a:rPr lang="en-US" sz="1000" dirty="0" err="1">
                <a:solidFill>
                  <a:srgbClr val="BCBEC4"/>
                </a:solidFill>
              </a:rPr>
              <a:t>gartenarbeit</a:t>
            </a:r>
            <a:r>
              <a:rPr lang="en-US" sz="1000" dirty="0">
                <a:solidFill>
                  <a:srgbClr val="BCBEC4"/>
                </a:solidFill>
              </a:rPr>
              <a:t>/ecovacs-goat-g1-800-maehroboter-ohne-begrenzungskabel-cc/","keywords":["gartenarbeit","tech","technik","amazon","deals","haus","insider picks","</a:t>
            </a:r>
            <a:r>
              <a:rPr lang="en-US" sz="1000" dirty="0" err="1">
                <a:solidFill>
                  <a:srgbClr val="BCBEC4"/>
                </a:solidFill>
              </a:rPr>
              <a:t>pflanzen</a:t>
            </a:r>
            <a:r>
              <a:rPr lang="en-US" sz="1000" dirty="0">
                <a:solidFill>
                  <a:srgbClr val="BCBEC4"/>
                </a:solidFill>
              </a:rPr>
              <a:t>","</a:t>
            </a:r>
            <a:r>
              <a:rPr lang="en-US" sz="1000" dirty="0" err="1">
                <a:solidFill>
                  <a:srgbClr val="BCBEC4"/>
                </a:solidFill>
              </a:rPr>
              <a:t>wohnen</a:t>
            </a:r>
            <a:r>
              <a:rPr lang="en-US" sz="1000" dirty="0">
                <a:solidFill>
                  <a:srgbClr val="BCBEC4"/>
                </a:solidFill>
              </a:rPr>
              <a:t>"],"creator":["Sabine Lucht"],"video_</a:t>
            </a:r>
            <a:r>
              <a:rPr lang="en-US" sz="1000" dirty="0" err="1">
                <a:solidFill>
                  <a:srgbClr val="BCBEC4"/>
                </a:solidFill>
              </a:rPr>
              <a:t>url</a:t>
            </a:r>
            <a:r>
              <a:rPr lang="en-US" sz="1000" dirty="0">
                <a:solidFill>
                  <a:srgbClr val="BCBEC4"/>
                </a:solidFill>
              </a:rPr>
              <a:t>":</a:t>
            </a:r>
            <a:r>
              <a:rPr lang="en-US" sz="1000" dirty="0" err="1">
                <a:solidFill>
                  <a:srgbClr val="BCBEC4"/>
                </a:solidFill>
              </a:rPr>
              <a:t>null,"description":"Den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Ecovacs</a:t>
            </a:r>
            <a:r>
              <a:rPr lang="en-US" sz="1000" dirty="0">
                <a:solidFill>
                  <a:srgbClr val="BCBEC4"/>
                </a:solidFill>
              </a:rPr>
              <a:t> Goat G1-800 </a:t>
            </a:r>
            <a:r>
              <a:rPr lang="en-US" sz="1000" dirty="0" err="1">
                <a:solidFill>
                  <a:srgbClr val="BCBEC4"/>
                </a:solidFill>
              </a:rPr>
              <a:t>gibt</a:t>
            </a:r>
            <a:r>
              <a:rPr lang="en-US" sz="1000" dirty="0">
                <a:solidFill>
                  <a:srgbClr val="BCBEC4"/>
                </a:solidFill>
              </a:rPr>
              <a:t> es </a:t>
            </a:r>
            <a:r>
              <a:rPr lang="en-US" sz="1000" dirty="0" err="1">
                <a:solidFill>
                  <a:srgbClr val="BCBEC4"/>
                </a:solidFill>
              </a:rPr>
              <a:t>jetzt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als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neuestes</a:t>
            </a:r>
            <a:r>
              <a:rPr lang="en-US" sz="1000" dirty="0">
                <a:solidFill>
                  <a:srgbClr val="BCBEC4"/>
                </a:solidFill>
              </a:rPr>
              <a:t> Modell </a:t>
            </a:r>
            <a:r>
              <a:rPr lang="en-US" sz="1000" dirty="0" err="1">
                <a:solidFill>
                  <a:srgbClr val="BCBEC4"/>
                </a:solidFill>
              </a:rPr>
              <a:t>für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Mähroboter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ohne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Begrenzungskabel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zum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Einführungspreis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bei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Amazon.","content":"ONLY</a:t>
            </a:r>
            <a:r>
              <a:rPr lang="en-US" sz="1000" dirty="0">
                <a:solidFill>
                  <a:srgbClr val="BCBEC4"/>
                </a:solidFill>
              </a:rPr>
              <a:t> AVAILABLE IN PAID PLANS","pubDate":"2024-05-08 09:46:56","image_url":"https://</a:t>
            </a:r>
            <a:r>
              <a:rPr lang="en-US" sz="1000" dirty="0" err="1">
                <a:solidFill>
                  <a:srgbClr val="BCBEC4"/>
                </a:solidFill>
              </a:rPr>
              <a:t>cdn.businessinsider.de</a:t>
            </a:r>
            <a:r>
              <a:rPr lang="en-US" sz="1000" dirty="0">
                <a:solidFill>
                  <a:srgbClr val="BCBEC4"/>
                </a:solidFill>
              </a:rPr>
              <a:t>/wp-content/uploads/2024/03/Ecovacs-Goat-G1-800_Maehroboter-ohne-Begrenzungskabel-800x604.jpg?ver=1710174921","source_id":"businessinsider_de","source_priority":1693705,"source_url":"https://</a:t>
            </a:r>
            <a:r>
              <a:rPr lang="en-US" sz="1000" dirty="0" err="1">
                <a:solidFill>
                  <a:srgbClr val="BCBEC4"/>
                </a:solidFill>
              </a:rPr>
              <a:t>www.businessinsider.de","source_icon":"https</a:t>
            </a:r>
            <a:r>
              <a:rPr lang="en-US" sz="1000" dirty="0">
                <a:solidFill>
                  <a:srgbClr val="BCBEC4"/>
                </a:solidFill>
              </a:rPr>
              <a:t>://</a:t>
            </a:r>
            <a:r>
              <a:rPr lang="en-US" sz="1000" dirty="0" err="1">
                <a:solidFill>
                  <a:srgbClr val="BCBEC4"/>
                </a:solidFill>
              </a:rPr>
              <a:t>i.bytvi.com</a:t>
            </a:r>
            <a:r>
              <a:rPr lang="en-US" sz="1000" dirty="0">
                <a:solidFill>
                  <a:srgbClr val="BCBEC4"/>
                </a:solidFill>
              </a:rPr>
              <a:t>/</a:t>
            </a:r>
            <a:r>
              <a:rPr lang="en-US" sz="1000" dirty="0" err="1">
                <a:solidFill>
                  <a:srgbClr val="BCBEC4"/>
                </a:solidFill>
              </a:rPr>
              <a:t>domain_icons</a:t>
            </a:r>
            <a:r>
              <a:rPr lang="en-US" sz="1000" dirty="0">
                <a:solidFill>
                  <a:srgbClr val="BCBEC4"/>
                </a:solidFill>
              </a:rPr>
              <a:t>/businessinsider_de.</a:t>
            </a:r>
            <a:r>
              <a:rPr lang="en-US" sz="1000" dirty="0" err="1">
                <a:solidFill>
                  <a:srgbClr val="BCBEC4"/>
                </a:solidFill>
              </a:rPr>
              <a:t>png</a:t>
            </a:r>
            <a:r>
              <a:rPr lang="en-US" sz="1000" dirty="0">
                <a:solidFill>
                  <a:srgbClr val="BCBEC4"/>
                </a:solidFill>
              </a:rPr>
              <a:t>","language":"</a:t>
            </a:r>
            <a:r>
              <a:rPr lang="en-US" sz="1000" dirty="0" err="1">
                <a:solidFill>
                  <a:srgbClr val="BCBEC4"/>
                </a:solidFill>
              </a:rPr>
              <a:t>german</a:t>
            </a:r>
            <a:r>
              <a:rPr lang="en-US" sz="1000" dirty="0">
                <a:solidFill>
                  <a:srgbClr val="BCBEC4"/>
                </a:solidFill>
              </a:rPr>
              <a:t>","country":["</a:t>
            </a:r>
            <a:r>
              <a:rPr lang="en-US" sz="1000" dirty="0" err="1">
                <a:solidFill>
                  <a:srgbClr val="BCBEC4"/>
                </a:solidFill>
              </a:rPr>
              <a:t>austria</a:t>
            </a:r>
            <a:r>
              <a:rPr lang="en-US" sz="1000" dirty="0">
                <a:solidFill>
                  <a:srgbClr val="BCBEC4"/>
                </a:solidFill>
              </a:rPr>
              <a:t>","</a:t>
            </a:r>
            <a:r>
              <a:rPr lang="en-US" sz="1000" dirty="0" err="1">
                <a:solidFill>
                  <a:srgbClr val="BCBEC4"/>
                </a:solidFill>
              </a:rPr>
              <a:t>germany</a:t>
            </a:r>
            <a:r>
              <a:rPr lang="en-US" sz="1000" dirty="0">
                <a:solidFill>
                  <a:srgbClr val="BCBEC4"/>
                </a:solidFill>
              </a:rPr>
              <a:t>"],"category":["technology"],"</a:t>
            </a:r>
            <a:r>
              <a:rPr lang="en-US" sz="1000" dirty="0" err="1">
                <a:solidFill>
                  <a:srgbClr val="BCBEC4"/>
                </a:solidFill>
              </a:rPr>
              <a:t>ai_tag":"ONLY</a:t>
            </a:r>
            <a:r>
              <a:rPr lang="en-US" sz="1000" dirty="0">
                <a:solidFill>
                  <a:srgbClr val="BCBEC4"/>
                </a:solidFill>
              </a:rPr>
              <a:t> AVAILABLE IN PROFESSIONAL AND CORPORATE </a:t>
            </a:r>
            <a:r>
              <a:rPr lang="en-US" sz="1000" dirty="0" err="1">
                <a:solidFill>
                  <a:srgbClr val="BCBEC4"/>
                </a:solidFill>
              </a:rPr>
              <a:t>PLANS","sentiment":"ONLY</a:t>
            </a:r>
            <a:r>
              <a:rPr lang="en-US" sz="1000" dirty="0">
                <a:solidFill>
                  <a:srgbClr val="BCBEC4"/>
                </a:solidFill>
              </a:rPr>
              <a:t> AVAILABLE IN PROFESSIONAL AND CORPORATE </a:t>
            </a:r>
            <a:r>
              <a:rPr lang="en-US" sz="1000" dirty="0" err="1">
                <a:solidFill>
                  <a:srgbClr val="BCBEC4"/>
                </a:solidFill>
              </a:rPr>
              <a:t>PLANS","sentiment_stats":"ONLY</a:t>
            </a:r>
            <a:r>
              <a:rPr lang="en-US" sz="1000" dirty="0">
                <a:solidFill>
                  <a:srgbClr val="BCBEC4"/>
                </a:solidFill>
              </a:rPr>
              <a:t> AVAILABLE IN PROFESSIONAL AND CORPORATE </a:t>
            </a:r>
            <a:r>
              <a:rPr lang="en-US" sz="1000" dirty="0" err="1">
                <a:solidFill>
                  <a:srgbClr val="BCBEC4"/>
                </a:solidFill>
              </a:rPr>
              <a:t>PLANS","ai_region":"ONLY</a:t>
            </a:r>
            <a:r>
              <a:rPr lang="en-US" sz="1000" dirty="0">
                <a:solidFill>
                  <a:srgbClr val="BCBEC4"/>
                </a:solidFill>
              </a:rPr>
              <a:t> AVAILABLE IN CORPORATE PLANS"},{"article_id":"d5905898515fc8578a10b82c70041e3b","title":"Was </a:t>
            </a:r>
            <a:r>
              <a:rPr lang="en-US" sz="1000" dirty="0" err="1">
                <a:solidFill>
                  <a:srgbClr val="BCBEC4"/>
                </a:solidFill>
              </a:rPr>
              <a:t>ihr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über</a:t>
            </a:r>
            <a:r>
              <a:rPr lang="en-US" sz="1000" dirty="0">
                <a:solidFill>
                  <a:srgbClr val="BCBEC4"/>
                </a:solidFill>
              </a:rPr>
              <a:t> die Trade Republic Karte </a:t>
            </a:r>
            <a:r>
              <a:rPr lang="en-US" sz="1000" dirty="0" err="1">
                <a:solidFill>
                  <a:srgbClr val="BCBEC4"/>
                </a:solidFill>
              </a:rPr>
              <a:t>wissen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solltet</a:t>
            </a:r>
            <a:r>
              <a:rPr lang="en-US" sz="1000" dirty="0">
                <a:solidFill>
                  <a:srgbClr val="BCBEC4"/>
                </a:solidFill>
              </a:rPr>
              <a:t> – und </a:t>
            </a:r>
            <a:r>
              <a:rPr lang="en-US" sz="1000" dirty="0" err="1">
                <a:solidFill>
                  <a:srgbClr val="BCBEC4"/>
                </a:solidFill>
              </a:rPr>
              <a:t>ob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sie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sich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lohnt</a:t>
            </a:r>
            <a:r>
              <a:rPr lang="en-US" sz="1000" dirty="0">
                <a:solidFill>
                  <a:srgbClr val="BCBEC4"/>
                </a:solidFill>
              </a:rPr>
              <a:t>","</a:t>
            </a:r>
            <a:r>
              <a:rPr lang="en-US" sz="1000" dirty="0" err="1">
                <a:solidFill>
                  <a:srgbClr val="BCBEC4"/>
                </a:solidFill>
              </a:rPr>
              <a:t>link":"https</a:t>
            </a:r>
            <a:r>
              <a:rPr lang="en-US" sz="1000" dirty="0">
                <a:solidFill>
                  <a:srgbClr val="BCBEC4"/>
                </a:solidFill>
              </a:rPr>
              <a:t>://</a:t>
            </a:r>
            <a:r>
              <a:rPr lang="en-US" sz="1000" dirty="0" err="1">
                <a:solidFill>
                  <a:srgbClr val="BCBEC4"/>
                </a:solidFill>
              </a:rPr>
              <a:t>www.businessinsider.de</a:t>
            </a:r>
            <a:r>
              <a:rPr lang="en-US" sz="1000" dirty="0">
                <a:solidFill>
                  <a:srgbClr val="BCBEC4"/>
                </a:solidFill>
              </a:rPr>
              <a:t>/insider-picks/</a:t>
            </a:r>
            <a:r>
              <a:rPr lang="en-US" sz="1000" dirty="0" err="1">
                <a:solidFill>
                  <a:srgbClr val="BCBEC4"/>
                </a:solidFill>
              </a:rPr>
              <a:t>finanztipps</a:t>
            </a:r>
            <a:r>
              <a:rPr lang="en-US" sz="1000" dirty="0">
                <a:solidFill>
                  <a:srgbClr val="BCBEC4"/>
                </a:solidFill>
              </a:rPr>
              <a:t>/trade-republic-</a:t>
            </a:r>
            <a:r>
              <a:rPr lang="en-US" sz="1000" dirty="0" err="1">
                <a:solidFill>
                  <a:srgbClr val="BCBEC4"/>
                </a:solidFill>
              </a:rPr>
              <a:t>karte</a:t>
            </a:r>
            <a:r>
              <a:rPr lang="en-US" sz="1000" dirty="0">
                <a:solidFill>
                  <a:srgbClr val="BCBEC4"/>
                </a:solidFill>
              </a:rPr>
              <a:t>-alle-</a:t>
            </a:r>
            <a:r>
              <a:rPr lang="en-US" sz="1000" dirty="0" err="1">
                <a:solidFill>
                  <a:srgbClr val="BCBEC4"/>
                </a:solidFill>
              </a:rPr>
              <a:t>infos</a:t>
            </a:r>
            <a:r>
              <a:rPr lang="en-US" sz="1000" dirty="0">
                <a:solidFill>
                  <a:srgbClr val="BCBEC4"/>
                </a:solidFill>
              </a:rPr>
              <a:t>/","keywords":["</a:t>
            </a:r>
            <a:r>
              <a:rPr lang="en-US" sz="1000" dirty="0" err="1">
                <a:solidFill>
                  <a:srgbClr val="BCBEC4"/>
                </a:solidFill>
              </a:rPr>
              <a:t>finanzen</a:t>
            </a:r>
            <a:r>
              <a:rPr lang="en-US" sz="1000" dirty="0">
                <a:solidFill>
                  <a:srgbClr val="BCBEC4"/>
                </a:solidFill>
              </a:rPr>
              <a:t>","</a:t>
            </a:r>
            <a:r>
              <a:rPr lang="en-US" sz="1000" dirty="0" err="1">
                <a:solidFill>
                  <a:srgbClr val="BCBEC4"/>
                </a:solidFill>
              </a:rPr>
              <a:t>verbraucher</a:t>
            </a:r>
            <a:r>
              <a:rPr lang="en-US" sz="1000" dirty="0">
                <a:solidFill>
                  <a:srgbClr val="BCBEC4"/>
                </a:solidFill>
              </a:rPr>
              <a:t>","</a:t>
            </a:r>
            <a:r>
              <a:rPr lang="en-US" sz="1000" dirty="0" err="1">
                <a:solidFill>
                  <a:srgbClr val="BCBEC4"/>
                </a:solidFill>
              </a:rPr>
              <a:t>geld","geld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anlegen</a:t>
            </a:r>
            <a:r>
              <a:rPr lang="en-US" sz="1000" dirty="0">
                <a:solidFill>
                  <a:srgbClr val="BCBEC4"/>
                </a:solidFill>
              </a:rPr>
              <a:t>","insider picks","</a:t>
            </a:r>
            <a:r>
              <a:rPr lang="en-US" sz="1000" dirty="0" err="1">
                <a:solidFill>
                  <a:srgbClr val="BCBEC4"/>
                </a:solidFill>
              </a:rPr>
              <a:t>ratgeber</a:t>
            </a:r>
            <a:r>
              <a:rPr lang="en-US" sz="1000" dirty="0">
                <a:solidFill>
                  <a:srgbClr val="BCBEC4"/>
                </a:solidFill>
              </a:rPr>
              <a:t>","</a:t>
            </a:r>
            <a:r>
              <a:rPr lang="en-US" sz="1000" dirty="0" err="1">
                <a:solidFill>
                  <a:srgbClr val="BCBEC4"/>
                </a:solidFill>
              </a:rPr>
              <a:t>sparen</a:t>
            </a:r>
            <a:r>
              <a:rPr lang="en-US" sz="1000" dirty="0">
                <a:solidFill>
                  <a:srgbClr val="BCBEC4"/>
                </a:solidFill>
              </a:rPr>
              <a:t>","trade republic"],"creator":["Markus </a:t>
            </a:r>
            <a:r>
              <a:rPr lang="en-US" sz="1000" dirty="0" err="1">
                <a:solidFill>
                  <a:srgbClr val="BCBEC4"/>
                </a:solidFill>
              </a:rPr>
              <a:t>Kastenhuber</a:t>
            </a:r>
            <a:r>
              <a:rPr lang="en-US" sz="1000" dirty="0">
                <a:solidFill>
                  <a:srgbClr val="BCBEC4"/>
                </a:solidFill>
              </a:rPr>
              <a:t>"],"video_</a:t>
            </a:r>
            <a:r>
              <a:rPr lang="en-US" sz="1000" dirty="0" err="1">
                <a:solidFill>
                  <a:srgbClr val="BCBEC4"/>
                </a:solidFill>
              </a:rPr>
              <a:t>url</a:t>
            </a:r>
            <a:r>
              <a:rPr lang="en-US" sz="1000" dirty="0">
                <a:solidFill>
                  <a:srgbClr val="BCBEC4"/>
                </a:solidFill>
              </a:rPr>
              <a:t>":</a:t>
            </a:r>
            <a:r>
              <a:rPr lang="en-US" sz="1000" dirty="0" err="1">
                <a:solidFill>
                  <a:srgbClr val="BCBEC4"/>
                </a:solidFill>
              </a:rPr>
              <a:t>null,"description":"Was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ihr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über</a:t>
            </a:r>
            <a:r>
              <a:rPr lang="en-US" sz="1000" dirty="0">
                <a:solidFill>
                  <a:srgbClr val="BCBEC4"/>
                </a:solidFill>
              </a:rPr>
              <a:t> die Karte von Trade Republic </a:t>
            </a:r>
            <a:r>
              <a:rPr lang="en-US" sz="1000" dirty="0" err="1">
                <a:solidFill>
                  <a:srgbClr val="BCBEC4"/>
                </a:solidFill>
              </a:rPr>
              <a:t>wissen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solltet</a:t>
            </a:r>
            <a:r>
              <a:rPr lang="en-US" sz="1000" dirty="0">
                <a:solidFill>
                  <a:srgbClr val="BCBEC4"/>
                </a:solidFill>
              </a:rPr>
              <a:t> &amp; </a:t>
            </a:r>
            <a:r>
              <a:rPr lang="en-US" sz="1000" dirty="0" err="1">
                <a:solidFill>
                  <a:srgbClr val="BCBEC4"/>
                </a:solidFill>
              </a:rPr>
              <a:t>ob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sie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sich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lohnt</a:t>
            </a:r>
            <a:r>
              <a:rPr lang="en-US" sz="1000" dirty="0">
                <a:solidFill>
                  <a:srgbClr val="BCBEC4"/>
                </a:solidFill>
              </a:rPr>
              <a:t>? </a:t>
            </a:r>
            <a:r>
              <a:rPr lang="en-US" sz="1000" dirty="0" err="1">
                <a:solidFill>
                  <a:srgbClr val="BCBEC4"/>
                </a:solidFill>
              </a:rPr>
              <a:t>Wir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haben</a:t>
            </a:r>
            <a:r>
              <a:rPr lang="en-US" sz="1000" dirty="0">
                <a:solidFill>
                  <a:srgbClr val="BCBEC4"/>
                </a:solidFill>
              </a:rPr>
              <a:t> alle </a:t>
            </a:r>
            <a:r>
              <a:rPr lang="en-US" sz="1000" dirty="0" err="1">
                <a:solidFill>
                  <a:srgbClr val="BCBEC4"/>
                </a:solidFill>
              </a:rPr>
              <a:t>Infos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zur</a:t>
            </a:r>
            <a:r>
              <a:rPr lang="en-US" sz="1000" dirty="0">
                <a:solidFill>
                  <a:srgbClr val="BCBEC4"/>
                </a:solidFill>
              </a:rPr>
              <a:t> Visa-</a:t>
            </a:r>
            <a:r>
              <a:rPr lang="en-US" sz="1000" dirty="0" err="1">
                <a:solidFill>
                  <a:srgbClr val="BCBEC4"/>
                </a:solidFill>
              </a:rPr>
              <a:t>Debitkarte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mit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Sparfunktion</a:t>
            </a:r>
            <a:r>
              <a:rPr lang="en-US" sz="1000" dirty="0">
                <a:solidFill>
                  <a:srgbClr val="BCBEC4"/>
                </a:solidFill>
              </a:rPr>
              <a:t>.","</a:t>
            </a:r>
            <a:r>
              <a:rPr lang="en-US" sz="1000" dirty="0" err="1">
                <a:solidFill>
                  <a:srgbClr val="BCBEC4"/>
                </a:solidFill>
              </a:rPr>
              <a:t>content":"ONLY</a:t>
            </a:r>
            <a:r>
              <a:rPr lang="en-US" sz="1000" dirty="0">
                <a:solidFill>
                  <a:srgbClr val="BCBEC4"/>
                </a:solidFill>
              </a:rPr>
              <a:t> AVAILABLE IN PAID PLANS","pubDate":"2024-05-08 09:13:29","image_url":"https://</a:t>
            </a:r>
            <a:r>
              <a:rPr lang="en-US" sz="1000" dirty="0" err="1">
                <a:solidFill>
                  <a:srgbClr val="BCBEC4"/>
                </a:solidFill>
              </a:rPr>
              <a:t>cdn.businessinsider.de</a:t>
            </a:r>
            <a:r>
              <a:rPr lang="en-US" sz="1000" dirty="0">
                <a:solidFill>
                  <a:srgbClr val="BCBEC4"/>
                </a:solidFill>
              </a:rPr>
              <a:t>/wp-content/uploads/2024/01/Trade-Republic-Karte-800x602.jpg?ver=1706094520","source_id":"businessinsider_de","source_priority":1693705,"source_url":"https://</a:t>
            </a:r>
            <a:r>
              <a:rPr lang="en-US" sz="1000" dirty="0" err="1">
                <a:solidFill>
                  <a:srgbClr val="BCBEC4"/>
                </a:solidFill>
              </a:rPr>
              <a:t>www.businessinsider.de","source_icon":"https</a:t>
            </a:r>
            <a:r>
              <a:rPr lang="en-US" sz="1000" dirty="0">
                <a:solidFill>
                  <a:srgbClr val="BCBEC4"/>
                </a:solidFill>
              </a:rPr>
              <a:t>://</a:t>
            </a:r>
            <a:r>
              <a:rPr lang="en-US" sz="1000" dirty="0" err="1">
                <a:solidFill>
                  <a:srgbClr val="BCBEC4"/>
                </a:solidFill>
              </a:rPr>
              <a:t>i.bytvi.com</a:t>
            </a:r>
            <a:r>
              <a:rPr lang="en-US" sz="1000" dirty="0">
                <a:solidFill>
                  <a:srgbClr val="BCBEC4"/>
                </a:solidFill>
              </a:rPr>
              <a:t>/</a:t>
            </a:r>
            <a:r>
              <a:rPr lang="en-US" sz="1000" dirty="0" err="1">
                <a:solidFill>
                  <a:srgbClr val="BCBEC4"/>
                </a:solidFill>
              </a:rPr>
              <a:t>domain_icons</a:t>
            </a:r>
            <a:r>
              <a:rPr lang="en-US" sz="1000" dirty="0">
                <a:solidFill>
                  <a:srgbClr val="BCBEC4"/>
                </a:solidFill>
              </a:rPr>
              <a:t>/businessinsider_de.</a:t>
            </a:r>
            <a:r>
              <a:rPr lang="en-US" sz="1000" dirty="0" err="1">
                <a:solidFill>
                  <a:srgbClr val="BCBEC4"/>
                </a:solidFill>
              </a:rPr>
              <a:t>png</a:t>
            </a:r>
            <a:r>
              <a:rPr lang="en-US" sz="1000" dirty="0">
                <a:solidFill>
                  <a:srgbClr val="BCBEC4"/>
                </a:solidFill>
              </a:rPr>
              <a:t>","language":"</a:t>
            </a:r>
            <a:r>
              <a:rPr lang="en-US" sz="1000" dirty="0" err="1">
                <a:solidFill>
                  <a:srgbClr val="BCBEC4"/>
                </a:solidFill>
              </a:rPr>
              <a:t>german</a:t>
            </a:r>
            <a:r>
              <a:rPr lang="en-US" sz="1000" dirty="0">
                <a:solidFill>
                  <a:srgbClr val="BCBEC4"/>
                </a:solidFill>
              </a:rPr>
              <a:t>","country":["</a:t>
            </a:r>
            <a:r>
              <a:rPr lang="en-US" sz="1000" dirty="0" err="1">
                <a:solidFill>
                  <a:srgbClr val="BCBEC4"/>
                </a:solidFill>
              </a:rPr>
              <a:t>austria</a:t>
            </a:r>
            <a:r>
              <a:rPr lang="en-US" sz="1000" dirty="0">
                <a:solidFill>
                  <a:srgbClr val="BCBEC4"/>
                </a:solidFill>
              </a:rPr>
              <a:t>","</a:t>
            </a:r>
            <a:r>
              <a:rPr lang="en-US" sz="1000" dirty="0" err="1">
                <a:solidFill>
                  <a:srgbClr val="BCBEC4"/>
                </a:solidFill>
              </a:rPr>
              <a:t>germany</a:t>
            </a:r>
            <a:r>
              <a:rPr lang="en-US" sz="1000" dirty="0">
                <a:solidFill>
                  <a:srgbClr val="BCBEC4"/>
                </a:solidFill>
              </a:rPr>
              <a:t>"],"category":["technology"],"</a:t>
            </a:r>
            <a:r>
              <a:rPr lang="en-US" sz="1000" dirty="0" err="1">
                <a:solidFill>
                  <a:srgbClr val="BCBEC4"/>
                </a:solidFill>
              </a:rPr>
              <a:t>ai_tag":"ONLY</a:t>
            </a:r>
            <a:r>
              <a:rPr lang="en-US" sz="1000" dirty="0">
                <a:solidFill>
                  <a:srgbClr val="BCBEC4"/>
                </a:solidFill>
              </a:rPr>
              <a:t> AVAILABLE IN PROFESSIONAL AND CORPORATE </a:t>
            </a:r>
            <a:r>
              <a:rPr lang="en-US" sz="1000" dirty="0" err="1">
                <a:solidFill>
                  <a:srgbClr val="BCBEC4"/>
                </a:solidFill>
              </a:rPr>
              <a:t>PLANS","sentiment":"ONLY</a:t>
            </a:r>
            <a:r>
              <a:rPr lang="en-US" sz="1000" dirty="0">
                <a:solidFill>
                  <a:srgbClr val="BCBEC4"/>
                </a:solidFill>
              </a:rPr>
              <a:t> AVAILABLE IN PROFESSIONAL AND CORPORATE </a:t>
            </a:r>
            <a:r>
              <a:rPr lang="en-US" sz="1000" dirty="0" err="1">
                <a:solidFill>
                  <a:srgbClr val="BCBEC4"/>
                </a:solidFill>
              </a:rPr>
              <a:t>PLANS","sentiment_stats":"ONLY</a:t>
            </a:r>
            <a:r>
              <a:rPr lang="en-US" sz="1000" dirty="0">
                <a:solidFill>
                  <a:srgbClr val="BCBEC4"/>
                </a:solidFill>
              </a:rPr>
              <a:t> AVAILABLE IN PROFESSIONAL AND CORPORATE </a:t>
            </a:r>
            <a:r>
              <a:rPr lang="en-US" sz="1000" dirty="0" err="1">
                <a:solidFill>
                  <a:srgbClr val="BCBEC4"/>
                </a:solidFill>
              </a:rPr>
              <a:t>PLANS","ai_region":"ONLY</a:t>
            </a:r>
            <a:r>
              <a:rPr lang="en-US" sz="1000" dirty="0">
                <a:solidFill>
                  <a:srgbClr val="BCBEC4"/>
                </a:solidFill>
              </a:rPr>
              <a:t> AVAILABLE IN CORPORATE PLANS"},{"article_id":"c41ca2600e45cfd94a084aafd0d42eb5","title":"Konkurrenz </a:t>
            </a:r>
            <a:r>
              <a:rPr lang="en-US" sz="1000" dirty="0" err="1">
                <a:solidFill>
                  <a:srgbClr val="BCBEC4"/>
                </a:solidFill>
              </a:rPr>
              <a:t>für</a:t>
            </a:r>
            <a:r>
              <a:rPr lang="en-US" sz="1000" dirty="0">
                <a:solidFill>
                  <a:srgbClr val="BCBEC4"/>
                </a:solidFill>
              </a:rPr>
              <a:t> Google? </a:t>
            </a:r>
            <a:r>
              <a:rPr lang="en-US" sz="1000" dirty="0" err="1">
                <a:solidFill>
                  <a:srgbClr val="BCBEC4"/>
                </a:solidFill>
              </a:rPr>
              <a:t>ChatGPT</a:t>
            </a:r>
            <a:r>
              <a:rPr lang="en-US" sz="1000" dirty="0">
                <a:solidFill>
                  <a:srgbClr val="BCBEC4"/>
                </a:solidFill>
              </a:rPr>
              <a:t>-Macher </a:t>
            </a:r>
            <a:r>
              <a:rPr lang="en-US" sz="1000" dirty="0" err="1">
                <a:solidFill>
                  <a:srgbClr val="BCBEC4"/>
                </a:solidFill>
              </a:rPr>
              <a:t>arbeitet</a:t>
            </a:r>
            <a:r>
              <a:rPr lang="en-US" sz="1000" dirty="0">
                <a:solidFill>
                  <a:srgbClr val="BCBEC4"/>
                </a:solidFill>
              </a:rPr>
              <a:t> an </a:t>
            </a:r>
            <a:r>
              <a:rPr lang="en-US" sz="1000" dirty="0" err="1">
                <a:solidFill>
                  <a:srgbClr val="BCBEC4"/>
                </a:solidFill>
              </a:rPr>
              <a:t>KI-Suchmaschine</a:t>
            </a:r>
            <a:r>
              <a:rPr lang="en-US" sz="1000" dirty="0">
                <a:solidFill>
                  <a:srgbClr val="BCBEC4"/>
                </a:solidFill>
              </a:rPr>
              <a:t>","</a:t>
            </a:r>
            <a:r>
              <a:rPr lang="en-US" sz="1000" dirty="0" err="1">
                <a:solidFill>
                  <a:srgbClr val="BCBEC4"/>
                </a:solidFill>
              </a:rPr>
              <a:t>link":"https</a:t>
            </a:r>
            <a:r>
              <a:rPr lang="en-US" sz="1000" dirty="0">
                <a:solidFill>
                  <a:srgbClr val="BCBEC4"/>
                </a:solidFill>
              </a:rPr>
              <a:t>://</a:t>
            </a:r>
            <a:r>
              <a:rPr lang="en-US" sz="1000" dirty="0" err="1">
                <a:solidFill>
                  <a:srgbClr val="BCBEC4"/>
                </a:solidFill>
              </a:rPr>
              <a:t>futurezone.at</a:t>
            </a:r>
            <a:r>
              <a:rPr lang="en-US" sz="1000" dirty="0">
                <a:solidFill>
                  <a:srgbClr val="BCBEC4"/>
                </a:solidFill>
              </a:rPr>
              <a:t>/</a:t>
            </a:r>
            <a:r>
              <a:rPr lang="en-US" sz="1000" dirty="0" err="1">
                <a:solidFill>
                  <a:srgbClr val="BCBEC4"/>
                </a:solidFill>
              </a:rPr>
              <a:t>produkte</a:t>
            </a:r>
            <a:r>
              <a:rPr lang="en-US" sz="1000" dirty="0">
                <a:solidFill>
                  <a:srgbClr val="BCBEC4"/>
                </a:solidFill>
              </a:rPr>
              <a:t>/openai-chatgpt-suchmaschine-kuenstliche-intelligenz-ki-konkurrenz-google-perplexity/402887690","keywords":["</a:t>
            </a:r>
            <a:r>
              <a:rPr lang="en-US" sz="1000" dirty="0" err="1">
                <a:solidFill>
                  <a:srgbClr val="BCBEC4"/>
                </a:solidFill>
              </a:rPr>
              <a:t>produkte</a:t>
            </a:r>
            <a:r>
              <a:rPr lang="en-US" sz="1000" dirty="0">
                <a:solidFill>
                  <a:srgbClr val="BCBEC4"/>
                </a:solidFill>
              </a:rPr>
              <a:t>"],"creator":null,"video_</a:t>
            </a:r>
            <a:r>
              <a:rPr lang="en-US" sz="1000" dirty="0" err="1">
                <a:solidFill>
                  <a:srgbClr val="BCBEC4"/>
                </a:solidFill>
              </a:rPr>
              <a:t>url</a:t>
            </a:r>
            <a:r>
              <a:rPr lang="en-US" sz="1000" dirty="0">
                <a:solidFill>
                  <a:srgbClr val="BCBEC4"/>
                </a:solidFill>
              </a:rPr>
              <a:t>":null,"description":"</a:t>
            </a:r>
            <a:r>
              <a:rPr lang="en-US" sz="1000" dirty="0" err="1">
                <a:solidFill>
                  <a:srgbClr val="BCBEC4"/>
                </a:solidFill>
              </a:rPr>
              <a:t>Während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ein</a:t>
            </a:r>
            <a:r>
              <a:rPr lang="en-US" sz="1000" dirty="0">
                <a:solidFill>
                  <a:srgbClr val="BCBEC4"/>
                </a:solidFill>
              </a:rPr>
              <a:t> Start-up </a:t>
            </a:r>
            <a:r>
              <a:rPr lang="en-US" sz="1000" dirty="0" err="1">
                <a:solidFill>
                  <a:srgbClr val="BCBEC4"/>
                </a:solidFill>
              </a:rPr>
              <a:t>mit</a:t>
            </a:r>
            <a:r>
              <a:rPr lang="en-US" sz="1000" dirty="0">
                <a:solidFill>
                  <a:srgbClr val="BCBEC4"/>
                </a:solidFill>
              </a:rPr>
              <a:t> seiner KI-</a:t>
            </a:r>
            <a:r>
              <a:rPr lang="en-US" sz="1000" dirty="0" err="1">
                <a:solidFill>
                  <a:srgbClr val="BCBEC4"/>
                </a:solidFill>
              </a:rPr>
              <a:t>Suche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für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Aufsehen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sorgt</a:t>
            </a:r>
            <a:r>
              <a:rPr lang="en-US" sz="1000" dirty="0">
                <a:solidFill>
                  <a:srgbClr val="BCBEC4"/>
                </a:solidFill>
              </a:rPr>
              <a:t>, </a:t>
            </a:r>
            <a:r>
              <a:rPr lang="en-US" sz="1000" dirty="0" err="1">
                <a:solidFill>
                  <a:srgbClr val="BCBEC4"/>
                </a:solidFill>
              </a:rPr>
              <a:t>soll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auch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OpenAI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eine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klassische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Suchmaschine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entwickeln</a:t>
            </a:r>
            <a:r>
              <a:rPr lang="en-US" sz="1000" dirty="0">
                <a:solidFill>
                  <a:srgbClr val="BCBEC4"/>
                </a:solidFill>
              </a:rPr>
              <a:t>.","</a:t>
            </a:r>
            <a:r>
              <a:rPr lang="en-US" sz="1000" dirty="0" err="1">
                <a:solidFill>
                  <a:srgbClr val="BCBEC4"/>
                </a:solidFill>
              </a:rPr>
              <a:t>content":"ONLY</a:t>
            </a:r>
            <a:r>
              <a:rPr lang="en-US" sz="1000" dirty="0">
                <a:solidFill>
                  <a:srgbClr val="BCBEC4"/>
                </a:solidFill>
              </a:rPr>
              <a:t> AVAILABLE IN PAID PLANS","pubDate":"2024-05-08 08:42:42","image_url":"https://</a:t>
            </a:r>
            <a:r>
              <a:rPr lang="en-US" sz="1000" dirty="0" err="1">
                <a:solidFill>
                  <a:srgbClr val="BCBEC4"/>
                </a:solidFill>
              </a:rPr>
              <a:t>image.futurezone.at</a:t>
            </a:r>
            <a:r>
              <a:rPr lang="en-US" sz="1000" dirty="0">
                <a:solidFill>
                  <a:srgbClr val="BCBEC4"/>
                </a:solidFill>
              </a:rPr>
              <a:t>/images/original/8711909/pexels-sanketgraphy-16629368.jpg","source_id":"futurezone","source_priority":4045049,"source_url":"https://</a:t>
            </a:r>
            <a:r>
              <a:rPr lang="en-US" sz="1000" dirty="0" err="1">
                <a:solidFill>
                  <a:srgbClr val="BCBEC4"/>
                </a:solidFill>
              </a:rPr>
              <a:t>futurezone.at","source_icon":"https</a:t>
            </a:r>
            <a:r>
              <a:rPr lang="en-US" sz="1000" dirty="0">
                <a:solidFill>
                  <a:srgbClr val="BCBEC4"/>
                </a:solidFill>
              </a:rPr>
              <a:t>://</a:t>
            </a:r>
            <a:r>
              <a:rPr lang="en-US" sz="1000" dirty="0" err="1">
                <a:solidFill>
                  <a:srgbClr val="BCBEC4"/>
                </a:solidFill>
              </a:rPr>
              <a:t>i.bytvi.com</a:t>
            </a:r>
            <a:r>
              <a:rPr lang="en-US" sz="1000" dirty="0">
                <a:solidFill>
                  <a:srgbClr val="BCBEC4"/>
                </a:solidFill>
              </a:rPr>
              <a:t>/</a:t>
            </a:r>
            <a:r>
              <a:rPr lang="en-US" sz="1000" dirty="0" err="1">
                <a:solidFill>
                  <a:srgbClr val="BCBEC4"/>
                </a:solidFill>
              </a:rPr>
              <a:t>domain_icons</a:t>
            </a:r>
            <a:r>
              <a:rPr lang="en-US" sz="1000" dirty="0">
                <a:solidFill>
                  <a:srgbClr val="BCBEC4"/>
                </a:solidFill>
              </a:rPr>
              <a:t>/futurezone.</a:t>
            </a:r>
            <a:r>
              <a:rPr lang="en-US" sz="1000" dirty="0" err="1">
                <a:solidFill>
                  <a:srgbClr val="BCBEC4"/>
                </a:solidFill>
              </a:rPr>
              <a:t>png</a:t>
            </a:r>
            <a:r>
              <a:rPr lang="en-US" sz="1000" dirty="0">
                <a:solidFill>
                  <a:srgbClr val="BCBEC4"/>
                </a:solidFill>
              </a:rPr>
              <a:t>","language":"</a:t>
            </a:r>
            <a:r>
              <a:rPr lang="en-US" sz="1000" dirty="0" err="1">
                <a:solidFill>
                  <a:srgbClr val="BCBEC4"/>
                </a:solidFill>
              </a:rPr>
              <a:t>german</a:t>
            </a:r>
            <a:r>
              <a:rPr lang="en-US" sz="1000" dirty="0">
                <a:solidFill>
                  <a:srgbClr val="BCBEC4"/>
                </a:solidFill>
              </a:rPr>
              <a:t>","country":["</a:t>
            </a:r>
            <a:r>
              <a:rPr lang="en-US" sz="1000" dirty="0" err="1">
                <a:solidFill>
                  <a:srgbClr val="BCBEC4"/>
                </a:solidFill>
              </a:rPr>
              <a:t>austria</a:t>
            </a:r>
            <a:r>
              <a:rPr lang="en-US" sz="1000" dirty="0">
                <a:solidFill>
                  <a:srgbClr val="BCBEC4"/>
                </a:solidFill>
              </a:rPr>
              <a:t>"],"category":["technology"],"</a:t>
            </a:r>
            <a:r>
              <a:rPr lang="en-US" sz="1000" dirty="0" err="1">
                <a:solidFill>
                  <a:srgbClr val="BCBEC4"/>
                </a:solidFill>
              </a:rPr>
              <a:t>ai_tag":"ONLY</a:t>
            </a:r>
            <a:r>
              <a:rPr lang="en-US" sz="1000" dirty="0">
                <a:solidFill>
                  <a:srgbClr val="BCBEC4"/>
                </a:solidFill>
              </a:rPr>
              <a:t> AVAILABLE IN PROFESSIONAL AND CORPORATE </a:t>
            </a:r>
            <a:r>
              <a:rPr lang="en-US" sz="1000" dirty="0" err="1">
                <a:solidFill>
                  <a:srgbClr val="BCBEC4"/>
                </a:solidFill>
              </a:rPr>
              <a:t>PLANS","sentiment":"ONLY</a:t>
            </a:r>
            <a:r>
              <a:rPr lang="en-US" sz="1000" dirty="0">
                <a:solidFill>
                  <a:srgbClr val="BCBEC4"/>
                </a:solidFill>
              </a:rPr>
              <a:t> AVAILABLE IN PROFESSIONAL AND CORPORATE </a:t>
            </a:r>
            <a:r>
              <a:rPr lang="en-US" sz="1000" dirty="0" err="1">
                <a:solidFill>
                  <a:srgbClr val="BCBEC4"/>
                </a:solidFill>
              </a:rPr>
              <a:t>PLANS","sentiment_stats":"ONLY</a:t>
            </a:r>
            <a:r>
              <a:rPr lang="en-US" sz="1000" dirty="0">
                <a:solidFill>
                  <a:srgbClr val="BCBEC4"/>
                </a:solidFill>
              </a:rPr>
              <a:t> AVAILABLE IN PROFESSIONAL AND CORPORATE </a:t>
            </a:r>
            <a:r>
              <a:rPr lang="en-US" sz="1000" dirty="0" err="1">
                <a:solidFill>
                  <a:srgbClr val="BCBEC4"/>
                </a:solidFill>
              </a:rPr>
              <a:t>PLANS","ai_region":"ONLY</a:t>
            </a:r>
            <a:r>
              <a:rPr lang="en-US" sz="1000" dirty="0">
                <a:solidFill>
                  <a:srgbClr val="BCBEC4"/>
                </a:solidFill>
              </a:rPr>
              <a:t> AVAILABLE IN CORPORATE PLANS"},{"article_id":"53d3b4e3b6a731b16b2a1bdafa12304c","title":"Stiftung </a:t>
            </a:r>
            <a:r>
              <a:rPr lang="en-US" sz="1000" dirty="0" err="1">
                <a:solidFill>
                  <a:srgbClr val="BCBEC4"/>
                </a:solidFill>
              </a:rPr>
              <a:t>Warentest</a:t>
            </a:r>
            <a:r>
              <a:rPr lang="en-US" sz="1000" dirty="0">
                <a:solidFill>
                  <a:srgbClr val="BCBEC4"/>
                </a:solidFill>
              </a:rPr>
              <a:t>: Das </a:t>
            </a:r>
            <a:r>
              <a:rPr lang="en-US" sz="1000" dirty="0" err="1">
                <a:solidFill>
                  <a:srgbClr val="BCBEC4"/>
                </a:solidFill>
              </a:rPr>
              <a:t>sind</a:t>
            </a:r>
            <a:r>
              <a:rPr lang="en-US" sz="1000" dirty="0">
                <a:solidFill>
                  <a:srgbClr val="BCBEC4"/>
                </a:solidFill>
              </a:rPr>
              <a:t> die </a:t>
            </a:r>
            <a:r>
              <a:rPr lang="en-US" sz="1000" dirty="0" err="1">
                <a:solidFill>
                  <a:srgbClr val="BCBEC4"/>
                </a:solidFill>
              </a:rPr>
              <a:t>besten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Hundefutter</a:t>
            </a:r>
            <a:r>
              <a:rPr lang="en-US" sz="1000" dirty="0">
                <a:solidFill>
                  <a:srgbClr val="BCBEC4"/>
                </a:solidFill>
              </a:rPr>
              <a:t>","</a:t>
            </a:r>
            <a:r>
              <a:rPr lang="en-US" sz="1000" dirty="0" err="1">
                <a:solidFill>
                  <a:srgbClr val="BCBEC4"/>
                </a:solidFill>
              </a:rPr>
              <a:t>link":"https</a:t>
            </a:r>
            <a:r>
              <a:rPr lang="en-US" sz="1000" dirty="0">
                <a:solidFill>
                  <a:srgbClr val="BCBEC4"/>
                </a:solidFill>
              </a:rPr>
              <a:t>://</a:t>
            </a:r>
            <a:r>
              <a:rPr lang="en-US" sz="1000" dirty="0" err="1">
                <a:solidFill>
                  <a:srgbClr val="BCBEC4"/>
                </a:solidFill>
              </a:rPr>
              <a:t>www.businessinsider.de</a:t>
            </a:r>
            <a:r>
              <a:rPr lang="en-US" sz="1000" dirty="0">
                <a:solidFill>
                  <a:srgbClr val="BCBEC4"/>
                </a:solidFill>
              </a:rPr>
              <a:t>/insider-picks/</a:t>
            </a:r>
            <a:r>
              <a:rPr lang="en-US" sz="1000" dirty="0" err="1">
                <a:solidFill>
                  <a:srgbClr val="BCBEC4"/>
                </a:solidFill>
              </a:rPr>
              <a:t>haushalt</a:t>
            </a:r>
            <a:r>
              <a:rPr lang="en-US" sz="1000" dirty="0">
                <a:solidFill>
                  <a:srgbClr val="BCBEC4"/>
                </a:solidFill>
              </a:rPr>
              <a:t>/beste-hundefutter-stiftung-warentest-2024/","keywords":["</a:t>
            </a:r>
            <a:r>
              <a:rPr lang="en-US" sz="1000" dirty="0" err="1">
                <a:solidFill>
                  <a:srgbClr val="BCBEC4"/>
                </a:solidFill>
              </a:rPr>
              <a:t>haushalt</a:t>
            </a:r>
            <a:r>
              <a:rPr lang="en-US" sz="1000" dirty="0">
                <a:solidFill>
                  <a:srgbClr val="BCBEC4"/>
                </a:solidFill>
              </a:rPr>
              <a:t>","</a:t>
            </a:r>
            <a:r>
              <a:rPr lang="en-US" sz="1000" dirty="0" err="1">
                <a:solidFill>
                  <a:srgbClr val="BCBEC4"/>
                </a:solidFill>
              </a:rPr>
              <a:t>tiere</a:t>
            </a:r>
            <a:r>
              <a:rPr lang="en-US" sz="1000" dirty="0">
                <a:solidFill>
                  <a:srgbClr val="BCBEC4"/>
                </a:solidFill>
              </a:rPr>
              <a:t>","</a:t>
            </a:r>
            <a:r>
              <a:rPr lang="en-US" sz="1000" dirty="0" err="1">
                <a:solidFill>
                  <a:srgbClr val="BCBEC4"/>
                </a:solidFill>
              </a:rPr>
              <a:t>haustiere</a:t>
            </a:r>
            <a:r>
              <a:rPr lang="en-US" sz="1000" dirty="0">
                <a:solidFill>
                  <a:srgbClr val="BCBEC4"/>
                </a:solidFill>
              </a:rPr>
              <a:t>","</a:t>
            </a:r>
            <a:r>
              <a:rPr lang="en-US" sz="1000" dirty="0" err="1">
                <a:solidFill>
                  <a:srgbClr val="BCBEC4"/>
                </a:solidFill>
              </a:rPr>
              <a:t>hunde</a:t>
            </a:r>
            <a:r>
              <a:rPr lang="en-US" sz="1000" dirty="0">
                <a:solidFill>
                  <a:srgbClr val="BCBEC4"/>
                </a:solidFill>
              </a:rPr>
              <a:t>","insider picks","</a:t>
            </a:r>
            <a:r>
              <a:rPr lang="en-US" sz="1000" dirty="0" err="1">
                <a:solidFill>
                  <a:srgbClr val="BCBEC4"/>
                </a:solidFill>
              </a:rPr>
              <a:t>ratgeber</a:t>
            </a:r>
            <a:r>
              <a:rPr lang="en-US" sz="1000" dirty="0">
                <a:solidFill>
                  <a:srgbClr val="BCBEC4"/>
                </a:solidFill>
              </a:rPr>
              <a:t>","</a:t>
            </a:r>
            <a:r>
              <a:rPr lang="en-US" sz="1000" dirty="0" err="1">
                <a:solidFill>
                  <a:srgbClr val="BCBEC4"/>
                </a:solidFill>
              </a:rPr>
              <a:t>stiftung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warentest</a:t>
            </a:r>
            <a:r>
              <a:rPr lang="en-US" sz="1000" dirty="0">
                <a:solidFill>
                  <a:srgbClr val="BCBEC4"/>
                </a:solidFill>
              </a:rPr>
              <a:t>"],"creator":["Markus </a:t>
            </a:r>
            <a:r>
              <a:rPr lang="en-US" sz="1000" dirty="0" err="1">
                <a:solidFill>
                  <a:srgbClr val="BCBEC4"/>
                </a:solidFill>
              </a:rPr>
              <a:t>Kastenhuber</a:t>
            </a:r>
            <a:r>
              <a:rPr lang="en-US" sz="1000" dirty="0">
                <a:solidFill>
                  <a:srgbClr val="BCBEC4"/>
                </a:solidFill>
              </a:rPr>
              <a:t>"],"video_</a:t>
            </a:r>
            <a:r>
              <a:rPr lang="en-US" sz="1000" dirty="0" err="1">
                <a:solidFill>
                  <a:srgbClr val="BCBEC4"/>
                </a:solidFill>
              </a:rPr>
              <a:t>url</a:t>
            </a:r>
            <a:r>
              <a:rPr lang="en-US" sz="1000" dirty="0">
                <a:solidFill>
                  <a:srgbClr val="BCBEC4"/>
                </a:solidFill>
              </a:rPr>
              <a:t>":</a:t>
            </a:r>
            <a:r>
              <a:rPr lang="en-US" sz="1000" dirty="0" err="1">
                <a:solidFill>
                  <a:srgbClr val="BCBEC4"/>
                </a:solidFill>
              </a:rPr>
              <a:t>null,"description":"Stiftung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Warentest</a:t>
            </a:r>
            <a:r>
              <a:rPr lang="en-US" sz="1000" dirty="0">
                <a:solidFill>
                  <a:srgbClr val="BCBEC4"/>
                </a:solidFill>
              </a:rPr>
              <a:t> hat </a:t>
            </a:r>
            <a:r>
              <a:rPr lang="en-US" sz="1000" dirty="0" err="1">
                <a:solidFill>
                  <a:srgbClr val="BCBEC4"/>
                </a:solidFill>
              </a:rPr>
              <a:t>Nassfutter</a:t>
            </a:r>
            <a:r>
              <a:rPr lang="en-US" sz="1000" dirty="0">
                <a:solidFill>
                  <a:srgbClr val="BCBEC4"/>
                </a:solidFill>
              </a:rPr>
              <a:t> und </a:t>
            </a:r>
            <a:r>
              <a:rPr lang="en-US" sz="1000" dirty="0" err="1">
                <a:solidFill>
                  <a:srgbClr val="BCBEC4"/>
                </a:solidFill>
              </a:rPr>
              <a:t>Trockenfutter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für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Hunde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getestet</a:t>
            </a:r>
            <a:r>
              <a:rPr lang="en-US" sz="1000" dirty="0">
                <a:solidFill>
                  <a:srgbClr val="BCBEC4"/>
                </a:solidFill>
              </a:rPr>
              <a:t>. </a:t>
            </a:r>
            <a:r>
              <a:rPr lang="en-US" sz="1000" dirty="0" err="1">
                <a:solidFill>
                  <a:srgbClr val="BCBEC4"/>
                </a:solidFill>
              </a:rPr>
              <a:t>Wir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stellen</a:t>
            </a:r>
            <a:r>
              <a:rPr lang="en-US" sz="1000" dirty="0">
                <a:solidFill>
                  <a:srgbClr val="BCBEC4"/>
                </a:solidFill>
              </a:rPr>
              <a:t> die </a:t>
            </a:r>
            <a:r>
              <a:rPr lang="en-US" sz="1000" dirty="0" err="1">
                <a:solidFill>
                  <a:srgbClr val="BCBEC4"/>
                </a:solidFill>
              </a:rPr>
              <a:t>verschiedenen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Testsieger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genauer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vor</a:t>
            </a:r>
            <a:r>
              <a:rPr lang="en-US" sz="1000" dirty="0">
                <a:solidFill>
                  <a:srgbClr val="BCBEC4"/>
                </a:solidFill>
              </a:rPr>
              <a:t>.","</a:t>
            </a:r>
            <a:r>
              <a:rPr lang="en-US" sz="1000" dirty="0" err="1">
                <a:solidFill>
                  <a:srgbClr val="BCBEC4"/>
                </a:solidFill>
              </a:rPr>
              <a:t>content":"ONLY</a:t>
            </a:r>
            <a:r>
              <a:rPr lang="en-US" sz="1000" dirty="0">
                <a:solidFill>
                  <a:srgbClr val="BCBEC4"/>
                </a:solidFill>
              </a:rPr>
              <a:t> AVAILABLE IN PAID PLANS","pubDate":"2024-05-08 06:29:33","image_url":"https://</a:t>
            </a:r>
            <a:r>
              <a:rPr lang="en-US" sz="1000" dirty="0" err="1">
                <a:solidFill>
                  <a:srgbClr val="BCBEC4"/>
                </a:solidFill>
              </a:rPr>
              <a:t>cdn.businessinsider.de</a:t>
            </a:r>
            <a:r>
              <a:rPr lang="en-US" sz="1000" dirty="0">
                <a:solidFill>
                  <a:srgbClr val="BCBEC4"/>
                </a:solidFill>
              </a:rPr>
              <a:t>/wp-content/uploads/2023/07/Hundefutter-bei-Stiftung-Warentest-800x612.png?ver=1715149632","source_id":"businessinsider_de","source_priority":1693705,"source_url":"https://</a:t>
            </a:r>
            <a:r>
              <a:rPr lang="en-US" sz="1000" dirty="0" err="1">
                <a:solidFill>
                  <a:srgbClr val="BCBEC4"/>
                </a:solidFill>
              </a:rPr>
              <a:t>www.businessinsider.de","source_icon":"https</a:t>
            </a:r>
            <a:r>
              <a:rPr lang="en-US" sz="1000" dirty="0">
                <a:solidFill>
                  <a:srgbClr val="BCBEC4"/>
                </a:solidFill>
              </a:rPr>
              <a:t>://</a:t>
            </a:r>
            <a:r>
              <a:rPr lang="en-US" sz="1000" dirty="0" err="1">
                <a:solidFill>
                  <a:srgbClr val="BCBEC4"/>
                </a:solidFill>
              </a:rPr>
              <a:t>i.bytvi.com</a:t>
            </a:r>
            <a:r>
              <a:rPr lang="en-US" sz="1000" dirty="0">
                <a:solidFill>
                  <a:srgbClr val="BCBEC4"/>
                </a:solidFill>
              </a:rPr>
              <a:t>/</a:t>
            </a:r>
            <a:r>
              <a:rPr lang="en-US" sz="1000" dirty="0" err="1">
                <a:solidFill>
                  <a:srgbClr val="BCBEC4"/>
                </a:solidFill>
              </a:rPr>
              <a:t>domain_icons</a:t>
            </a:r>
            <a:r>
              <a:rPr lang="en-US" sz="1000" dirty="0">
                <a:solidFill>
                  <a:srgbClr val="BCBEC4"/>
                </a:solidFill>
              </a:rPr>
              <a:t>/businessinsider_de.</a:t>
            </a:r>
            <a:r>
              <a:rPr lang="en-US" sz="1000" dirty="0" err="1">
                <a:solidFill>
                  <a:srgbClr val="BCBEC4"/>
                </a:solidFill>
              </a:rPr>
              <a:t>png</a:t>
            </a:r>
            <a:r>
              <a:rPr lang="en-US" sz="1000" dirty="0">
                <a:solidFill>
                  <a:srgbClr val="BCBEC4"/>
                </a:solidFill>
              </a:rPr>
              <a:t>","language":"</a:t>
            </a:r>
            <a:r>
              <a:rPr lang="en-US" sz="1000" dirty="0" err="1">
                <a:solidFill>
                  <a:srgbClr val="BCBEC4"/>
                </a:solidFill>
              </a:rPr>
              <a:t>german</a:t>
            </a:r>
            <a:r>
              <a:rPr lang="en-US" sz="1000" dirty="0">
                <a:solidFill>
                  <a:srgbClr val="BCBEC4"/>
                </a:solidFill>
              </a:rPr>
              <a:t>","country":["</a:t>
            </a:r>
            <a:r>
              <a:rPr lang="en-US" sz="1000" dirty="0" err="1">
                <a:solidFill>
                  <a:srgbClr val="BCBEC4"/>
                </a:solidFill>
              </a:rPr>
              <a:t>austria</a:t>
            </a:r>
            <a:r>
              <a:rPr lang="en-US" sz="1000" dirty="0">
                <a:solidFill>
                  <a:srgbClr val="BCBEC4"/>
                </a:solidFill>
              </a:rPr>
              <a:t>","</a:t>
            </a:r>
            <a:r>
              <a:rPr lang="en-US" sz="1000" dirty="0" err="1">
                <a:solidFill>
                  <a:srgbClr val="BCBEC4"/>
                </a:solidFill>
              </a:rPr>
              <a:t>germany</a:t>
            </a:r>
            <a:r>
              <a:rPr lang="en-US" sz="1000" dirty="0">
                <a:solidFill>
                  <a:srgbClr val="BCBEC4"/>
                </a:solidFill>
              </a:rPr>
              <a:t>"],"category":["technology"],"</a:t>
            </a:r>
            <a:r>
              <a:rPr lang="en-US" sz="1000" dirty="0" err="1">
                <a:solidFill>
                  <a:srgbClr val="BCBEC4"/>
                </a:solidFill>
              </a:rPr>
              <a:t>ai_tag":"ONLY</a:t>
            </a:r>
            <a:r>
              <a:rPr lang="en-US" sz="1000" dirty="0">
                <a:solidFill>
                  <a:srgbClr val="BCBEC4"/>
                </a:solidFill>
              </a:rPr>
              <a:t> AVAILABLE IN PROFESSIONAL AND CORPORATE </a:t>
            </a:r>
            <a:r>
              <a:rPr lang="en-US" sz="1000" dirty="0" err="1">
                <a:solidFill>
                  <a:srgbClr val="BCBEC4"/>
                </a:solidFill>
              </a:rPr>
              <a:t>PLANS","sentiment":"ONLY</a:t>
            </a:r>
            <a:r>
              <a:rPr lang="en-US" sz="1000" dirty="0">
                <a:solidFill>
                  <a:srgbClr val="BCBEC4"/>
                </a:solidFill>
              </a:rPr>
              <a:t> AVAILABLE IN PROFESSIONAL AND CORPORATE </a:t>
            </a:r>
            <a:r>
              <a:rPr lang="en-US" sz="1000" dirty="0" err="1">
                <a:solidFill>
                  <a:srgbClr val="BCBEC4"/>
                </a:solidFill>
              </a:rPr>
              <a:t>PLANS","sentiment_stats":"ONLY</a:t>
            </a:r>
            <a:r>
              <a:rPr lang="en-US" sz="1000" dirty="0">
                <a:solidFill>
                  <a:srgbClr val="BCBEC4"/>
                </a:solidFill>
              </a:rPr>
              <a:t> AVAILABLE IN PROFESSIONAL AND CORPORATE </a:t>
            </a:r>
            <a:r>
              <a:rPr lang="en-US" sz="1000" dirty="0" err="1">
                <a:solidFill>
                  <a:srgbClr val="BCBEC4"/>
                </a:solidFill>
              </a:rPr>
              <a:t>PLANS","ai_region":"ONLY</a:t>
            </a:r>
            <a:r>
              <a:rPr lang="en-US" sz="1000" dirty="0">
                <a:solidFill>
                  <a:srgbClr val="BCBEC4"/>
                </a:solidFill>
              </a:rPr>
              <a:t> AVAILABLE IN CORPORATE PLANS"},{"article_id":"717b62a6477c62e8852a358e2a9350ed","title":"Apples </a:t>
            </a:r>
            <a:r>
              <a:rPr lang="en-US" sz="1000" dirty="0" err="1">
                <a:solidFill>
                  <a:srgbClr val="BCBEC4"/>
                </a:solidFill>
              </a:rPr>
              <a:t>neuer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Versuch</a:t>
            </a:r>
            <a:r>
              <a:rPr lang="en-US" sz="1000" dirty="0">
                <a:solidFill>
                  <a:srgbClr val="BCBEC4"/>
                </a:solidFill>
              </a:rPr>
              <a:t>, Laptops </a:t>
            </a:r>
            <a:r>
              <a:rPr lang="en-US" sz="1000" dirty="0" err="1">
                <a:solidFill>
                  <a:srgbClr val="BCBEC4"/>
                </a:solidFill>
              </a:rPr>
              <a:t>zu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ersetzen</a:t>
            </a:r>
            <a:r>
              <a:rPr lang="en-US" sz="1000" dirty="0">
                <a:solidFill>
                  <a:srgbClr val="BCBEC4"/>
                </a:solidFill>
              </a:rPr>
              <a:t>","</a:t>
            </a:r>
            <a:r>
              <a:rPr lang="en-US" sz="1000" dirty="0" err="1">
                <a:solidFill>
                  <a:srgbClr val="BCBEC4"/>
                </a:solidFill>
              </a:rPr>
              <a:t>link":"https</a:t>
            </a:r>
            <a:r>
              <a:rPr lang="en-US" sz="1000" dirty="0">
                <a:solidFill>
                  <a:srgbClr val="BCBEC4"/>
                </a:solidFill>
              </a:rPr>
              <a:t>://</a:t>
            </a:r>
            <a:r>
              <a:rPr lang="en-US" sz="1000" dirty="0" err="1">
                <a:solidFill>
                  <a:srgbClr val="BCBEC4"/>
                </a:solidFill>
              </a:rPr>
              <a:t>futurezone.at</a:t>
            </a:r>
            <a:r>
              <a:rPr lang="en-US" sz="1000" dirty="0">
                <a:solidFill>
                  <a:srgbClr val="BCBEC4"/>
                </a:solidFill>
              </a:rPr>
              <a:t>/</a:t>
            </a:r>
            <a:r>
              <a:rPr lang="en-US" sz="1000" dirty="0" err="1">
                <a:solidFill>
                  <a:srgbClr val="BCBEC4"/>
                </a:solidFill>
              </a:rPr>
              <a:t>produkte</a:t>
            </a:r>
            <a:r>
              <a:rPr lang="en-US" sz="1000" dirty="0">
                <a:solidFill>
                  <a:srgbClr val="BCBEC4"/>
                </a:solidFill>
              </a:rPr>
              <a:t>/apple-ipad-pro-air-2024-zubehoer-tastatur-keyboard-stift-pencil-funktionen-preis-display-groessen-ki/402884306","keywords":["</a:t>
            </a:r>
            <a:r>
              <a:rPr lang="en-US" sz="1000" dirty="0" err="1">
                <a:solidFill>
                  <a:srgbClr val="BCBEC4"/>
                </a:solidFill>
              </a:rPr>
              <a:t>produkte</a:t>
            </a:r>
            <a:r>
              <a:rPr lang="en-US" sz="1000" dirty="0">
                <a:solidFill>
                  <a:srgbClr val="BCBEC4"/>
                </a:solidFill>
              </a:rPr>
              <a:t>"],"creator":["</a:t>
            </a:r>
            <a:r>
              <a:rPr lang="en-US" sz="1000" dirty="0" err="1">
                <a:solidFill>
                  <a:srgbClr val="BCBEC4"/>
                </a:solidFill>
              </a:rPr>
              <a:t>thomas.prenner@futurezone.at</a:t>
            </a:r>
            <a:r>
              <a:rPr lang="en-US" sz="1000" dirty="0">
                <a:solidFill>
                  <a:srgbClr val="BCBEC4"/>
                </a:solidFill>
              </a:rPr>
              <a:t> (Thomas </a:t>
            </a:r>
            <a:r>
              <a:rPr lang="en-US" sz="1000" dirty="0" err="1">
                <a:solidFill>
                  <a:srgbClr val="BCBEC4"/>
                </a:solidFill>
              </a:rPr>
              <a:t>Prenner</a:t>
            </a:r>
            <a:r>
              <a:rPr lang="en-US" sz="1000" dirty="0">
                <a:solidFill>
                  <a:srgbClr val="BCBEC4"/>
                </a:solidFill>
              </a:rPr>
              <a:t>)"],"video_</a:t>
            </a:r>
            <a:r>
              <a:rPr lang="en-US" sz="1000" dirty="0" err="1">
                <a:solidFill>
                  <a:srgbClr val="BCBEC4"/>
                </a:solidFill>
              </a:rPr>
              <a:t>url</a:t>
            </a:r>
            <a:r>
              <a:rPr lang="en-US" sz="1000" dirty="0">
                <a:solidFill>
                  <a:srgbClr val="BCBEC4"/>
                </a:solidFill>
              </a:rPr>
              <a:t>":null,"description":"</a:t>
            </a:r>
            <a:r>
              <a:rPr lang="en-US" sz="1000" dirty="0" err="1">
                <a:solidFill>
                  <a:srgbClr val="BCBEC4"/>
                </a:solidFill>
              </a:rPr>
              <a:t>Mit</a:t>
            </a:r>
            <a:r>
              <a:rPr lang="en-US" sz="1000" dirty="0">
                <a:solidFill>
                  <a:srgbClr val="BCBEC4"/>
                </a:solidFill>
              </a:rPr>
              <a:t> der </a:t>
            </a:r>
            <a:r>
              <a:rPr lang="en-US" sz="1000" dirty="0" err="1">
                <a:solidFill>
                  <a:srgbClr val="BCBEC4"/>
                </a:solidFill>
              </a:rPr>
              <a:t>neuen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Tastatur</a:t>
            </a:r>
            <a:r>
              <a:rPr lang="en-US" sz="1000" dirty="0">
                <a:solidFill>
                  <a:srgbClr val="BCBEC4"/>
                </a:solidFill>
              </a:rPr>
              <a:t> und </a:t>
            </a:r>
            <a:r>
              <a:rPr lang="en-US" sz="1000" dirty="0" err="1">
                <a:solidFill>
                  <a:srgbClr val="BCBEC4"/>
                </a:solidFill>
              </a:rPr>
              <a:t>einem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neuen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Prozessor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verschwimmt</a:t>
            </a:r>
            <a:r>
              <a:rPr lang="en-US" sz="1000" dirty="0">
                <a:solidFill>
                  <a:srgbClr val="BCBEC4"/>
                </a:solidFill>
              </a:rPr>
              <a:t> die </a:t>
            </a:r>
            <a:r>
              <a:rPr lang="en-US" sz="1000" dirty="0" err="1">
                <a:solidFill>
                  <a:srgbClr val="BCBEC4"/>
                </a:solidFill>
              </a:rPr>
              <a:t>Grenze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zwischen</a:t>
            </a:r>
            <a:r>
              <a:rPr lang="en-US" sz="1000" dirty="0">
                <a:solidFill>
                  <a:srgbClr val="BCBEC4"/>
                </a:solidFill>
              </a:rPr>
              <a:t> Laptop und </a:t>
            </a:r>
            <a:r>
              <a:rPr lang="en-US" sz="1000" dirty="0" err="1">
                <a:solidFill>
                  <a:srgbClr val="BCBEC4"/>
                </a:solidFill>
              </a:rPr>
              <a:t>Tablet.","content":"ONLY</a:t>
            </a:r>
            <a:r>
              <a:rPr lang="en-US" sz="1000" dirty="0">
                <a:solidFill>
                  <a:srgbClr val="BCBEC4"/>
                </a:solidFill>
              </a:rPr>
              <a:t> AVAILABLE IN PAID PLANS","pubDate":"2024-05-07 16:55:30","image_url":"https://</a:t>
            </a:r>
            <a:r>
              <a:rPr lang="en-US" sz="1000" dirty="0" err="1">
                <a:solidFill>
                  <a:srgbClr val="BCBEC4"/>
                </a:solidFill>
              </a:rPr>
              <a:t>image.futurezone.at</a:t>
            </a:r>
            <a:r>
              <a:rPr lang="en-US" sz="1000" dirty="0">
                <a:solidFill>
                  <a:srgbClr val="BCBEC4"/>
                </a:solidFill>
              </a:rPr>
              <a:t>/images/original/8710085/screenshot2024-05-07at163042.png","source_id":"futurezone","source_priority":4045049,"source_url":"https://</a:t>
            </a:r>
            <a:r>
              <a:rPr lang="en-US" sz="1000" dirty="0" err="1">
                <a:solidFill>
                  <a:srgbClr val="BCBEC4"/>
                </a:solidFill>
              </a:rPr>
              <a:t>futurezone.at","source_icon":"https</a:t>
            </a:r>
            <a:r>
              <a:rPr lang="en-US" sz="1000" dirty="0">
                <a:solidFill>
                  <a:srgbClr val="BCBEC4"/>
                </a:solidFill>
              </a:rPr>
              <a:t>://</a:t>
            </a:r>
            <a:r>
              <a:rPr lang="en-US" sz="1000" dirty="0" err="1">
                <a:solidFill>
                  <a:srgbClr val="BCBEC4"/>
                </a:solidFill>
              </a:rPr>
              <a:t>i.bytvi.com</a:t>
            </a:r>
            <a:r>
              <a:rPr lang="en-US" sz="1000" dirty="0">
                <a:solidFill>
                  <a:srgbClr val="BCBEC4"/>
                </a:solidFill>
              </a:rPr>
              <a:t>/</a:t>
            </a:r>
            <a:r>
              <a:rPr lang="en-US" sz="1000" dirty="0" err="1">
                <a:solidFill>
                  <a:srgbClr val="BCBEC4"/>
                </a:solidFill>
              </a:rPr>
              <a:t>domain_icons</a:t>
            </a:r>
            <a:r>
              <a:rPr lang="en-US" sz="1000" dirty="0">
                <a:solidFill>
                  <a:srgbClr val="BCBEC4"/>
                </a:solidFill>
              </a:rPr>
              <a:t>/futurezone.</a:t>
            </a:r>
            <a:r>
              <a:rPr lang="en-US" sz="1000" dirty="0" err="1">
                <a:solidFill>
                  <a:srgbClr val="BCBEC4"/>
                </a:solidFill>
              </a:rPr>
              <a:t>png</a:t>
            </a:r>
            <a:r>
              <a:rPr lang="en-US" sz="1000" dirty="0">
                <a:solidFill>
                  <a:srgbClr val="BCBEC4"/>
                </a:solidFill>
              </a:rPr>
              <a:t>","language":"</a:t>
            </a:r>
            <a:r>
              <a:rPr lang="en-US" sz="1000" dirty="0" err="1">
                <a:solidFill>
                  <a:srgbClr val="BCBEC4"/>
                </a:solidFill>
              </a:rPr>
              <a:t>german</a:t>
            </a:r>
            <a:r>
              <a:rPr lang="en-US" sz="1000" dirty="0">
                <a:solidFill>
                  <a:srgbClr val="BCBEC4"/>
                </a:solidFill>
              </a:rPr>
              <a:t>","country":["</a:t>
            </a:r>
            <a:r>
              <a:rPr lang="en-US" sz="1000" dirty="0" err="1">
                <a:solidFill>
                  <a:srgbClr val="BCBEC4"/>
                </a:solidFill>
              </a:rPr>
              <a:t>austria</a:t>
            </a:r>
            <a:r>
              <a:rPr lang="en-US" sz="1000" dirty="0">
                <a:solidFill>
                  <a:srgbClr val="BCBEC4"/>
                </a:solidFill>
              </a:rPr>
              <a:t>"],"category":["technology"],"</a:t>
            </a:r>
            <a:r>
              <a:rPr lang="en-US" sz="1000" dirty="0" err="1">
                <a:solidFill>
                  <a:srgbClr val="BCBEC4"/>
                </a:solidFill>
              </a:rPr>
              <a:t>ai_tag":"ONLY</a:t>
            </a:r>
            <a:r>
              <a:rPr lang="en-US" sz="1000" dirty="0">
                <a:solidFill>
                  <a:srgbClr val="BCBEC4"/>
                </a:solidFill>
              </a:rPr>
              <a:t> AVAILABLE IN PROFESSIONAL AND CORPORATE </a:t>
            </a:r>
            <a:r>
              <a:rPr lang="en-US" sz="1000" dirty="0" err="1">
                <a:solidFill>
                  <a:srgbClr val="BCBEC4"/>
                </a:solidFill>
              </a:rPr>
              <a:t>PLANS","sentiment":"ONLY</a:t>
            </a:r>
            <a:r>
              <a:rPr lang="en-US" sz="1000" dirty="0">
                <a:solidFill>
                  <a:srgbClr val="BCBEC4"/>
                </a:solidFill>
              </a:rPr>
              <a:t> AVAILABLE IN PROFESSIONAL AND CORPORATE </a:t>
            </a:r>
            <a:r>
              <a:rPr lang="en-US" sz="1000" dirty="0" err="1">
                <a:solidFill>
                  <a:srgbClr val="BCBEC4"/>
                </a:solidFill>
              </a:rPr>
              <a:t>PLANS","sentiment_stats":"ONLY</a:t>
            </a:r>
            <a:r>
              <a:rPr lang="en-US" sz="1000" dirty="0">
                <a:solidFill>
                  <a:srgbClr val="BCBEC4"/>
                </a:solidFill>
              </a:rPr>
              <a:t> AVAILABLE IN PROFESSIONAL AND CORPORATE </a:t>
            </a:r>
            <a:r>
              <a:rPr lang="en-US" sz="1000" dirty="0" err="1">
                <a:solidFill>
                  <a:srgbClr val="BCBEC4"/>
                </a:solidFill>
              </a:rPr>
              <a:t>PLANS","ai_region":"ONLY</a:t>
            </a:r>
            <a:r>
              <a:rPr lang="en-US" sz="1000" dirty="0">
                <a:solidFill>
                  <a:srgbClr val="BCBEC4"/>
                </a:solidFill>
              </a:rPr>
              <a:t> AVAILABLE IN CORPORATE PLANS"},{"article_id":"604b6f6ed0009a499636357b4a7eeeee","title":"Googles </a:t>
            </a:r>
            <a:r>
              <a:rPr lang="en-US" sz="1000" dirty="0" err="1">
                <a:solidFill>
                  <a:srgbClr val="BCBEC4"/>
                </a:solidFill>
              </a:rPr>
              <a:t>günstiges</a:t>
            </a:r>
            <a:r>
              <a:rPr lang="en-US" sz="1000" dirty="0">
                <a:solidFill>
                  <a:srgbClr val="BCBEC4"/>
                </a:solidFill>
              </a:rPr>
              <a:t> Pixel 8a </a:t>
            </a:r>
            <a:r>
              <a:rPr lang="en-US" sz="1000" dirty="0" err="1">
                <a:solidFill>
                  <a:srgbClr val="BCBEC4"/>
                </a:solidFill>
              </a:rPr>
              <a:t>ist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da","link":"https</a:t>
            </a:r>
            <a:r>
              <a:rPr lang="en-US" sz="1000" dirty="0">
                <a:solidFill>
                  <a:srgbClr val="BCBEC4"/>
                </a:solidFill>
              </a:rPr>
              <a:t>://</a:t>
            </a:r>
            <a:r>
              <a:rPr lang="en-US" sz="1000" dirty="0" err="1">
                <a:solidFill>
                  <a:srgbClr val="BCBEC4"/>
                </a:solidFill>
              </a:rPr>
              <a:t>futurezone.at</a:t>
            </a:r>
            <a:r>
              <a:rPr lang="en-US" sz="1000" dirty="0">
                <a:solidFill>
                  <a:srgbClr val="BCBEC4"/>
                </a:solidFill>
              </a:rPr>
              <a:t>/</a:t>
            </a:r>
            <a:r>
              <a:rPr lang="en-US" sz="1000" dirty="0" err="1">
                <a:solidFill>
                  <a:srgbClr val="BCBEC4"/>
                </a:solidFill>
              </a:rPr>
              <a:t>produkte</a:t>
            </a:r>
            <a:r>
              <a:rPr lang="en-US" sz="1000" dirty="0">
                <a:solidFill>
                  <a:srgbClr val="BCBEC4"/>
                </a:solidFill>
              </a:rPr>
              <a:t>/google-pixel-8a-vorgestellt-hardware-kamera-preis-funktionen-ki/402880943","keywords":["</a:t>
            </a:r>
            <a:r>
              <a:rPr lang="en-US" sz="1000" dirty="0" err="1">
                <a:solidFill>
                  <a:srgbClr val="BCBEC4"/>
                </a:solidFill>
              </a:rPr>
              <a:t>produkte</a:t>
            </a:r>
            <a:r>
              <a:rPr lang="en-US" sz="1000" dirty="0">
                <a:solidFill>
                  <a:srgbClr val="BCBEC4"/>
                </a:solidFill>
              </a:rPr>
              <a:t>"],"creator":["</a:t>
            </a:r>
            <a:r>
              <a:rPr lang="en-US" sz="1000" dirty="0" err="1">
                <a:solidFill>
                  <a:srgbClr val="BCBEC4"/>
                </a:solidFill>
              </a:rPr>
              <a:t>thomas.prenner@futurezone.at</a:t>
            </a:r>
            <a:r>
              <a:rPr lang="en-US" sz="1000" dirty="0">
                <a:solidFill>
                  <a:srgbClr val="BCBEC4"/>
                </a:solidFill>
              </a:rPr>
              <a:t> (Thomas </a:t>
            </a:r>
            <a:r>
              <a:rPr lang="en-US" sz="1000" dirty="0" err="1">
                <a:solidFill>
                  <a:srgbClr val="BCBEC4"/>
                </a:solidFill>
              </a:rPr>
              <a:t>Prenner</a:t>
            </a:r>
            <a:r>
              <a:rPr lang="en-US" sz="1000" dirty="0">
                <a:solidFill>
                  <a:srgbClr val="BCBEC4"/>
                </a:solidFill>
              </a:rPr>
              <a:t>)"],"video_</a:t>
            </a:r>
            <a:r>
              <a:rPr lang="en-US" sz="1000" dirty="0" err="1">
                <a:solidFill>
                  <a:srgbClr val="BCBEC4"/>
                </a:solidFill>
              </a:rPr>
              <a:t>url</a:t>
            </a:r>
            <a:r>
              <a:rPr lang="en-US" sz="1000" dirty="0">
                <a:solidFill>
                  <a:srgbClr val="BCBEC4"/>
                </a:solidFill>
              </a:rPr>
              <a:t>":null,"description":"</a:t>
            </a:r>
            <a:r>
              <a:rPr lang="en-US" sz="1000" dirty="0" err="1">
                <a:solidFill>
                  <a:srgbClr val="BCBEC4"/>
                </a:solidFill>
              </a:rPr>
              <a:t>Überraschend</a:t>
            </a:r>
            <a:r>
              <a:rPr lang="en-US" sz="1000" dirty="0">
                <a:solidFill>
                  <a:srgbClr val="BCBEC4"/>
                </a:solidFill>
              </a:rPr>
              <a:t> </a:t>
            </a:r>
            <a:r>
              <a:rPr lang="en-US" sz="1000" dirty="0" err="1">
                <a:solidFill>
                  <a:srgbClr val="BCBEC4"/>
                </a:solidFill>
              </a:rPr>
              <a:t>früh</a:t>
            </a:r>
            <a:r>
              <a:rPr lang="en-US" sz="1000" dirty="0">
                <a:solidFill>
                  <a:srgbClr val="BCBEC4"/>
                </a:solidFill>
              </a:rPr>
              <a:t> hat Google den </a:t>
            </a:r>
            <a:r>
              <a:rPr lang="en-US" sz="1000" dirty="0" err="1">
                <a:solidFill>
                  <a:srgbClr val="BCBEC4"/>
                </a:solidFill>
              </a:rPr>
              <a:t>aktuellen</a:t>
            </a:r>
            <a:r>
              <a:rPr lang="en-US" sz="1000" dirty="0">
                <a:solidFill>
                  <a:srgbClr val="BCBEC4"/>
                </a:solidFill>
              </a:rPr>
              <a:t> Budget-</a:t>
            </a:r>
            <a:r>
              <a:rPr lang="en-US" sz="1000" dirty="0" err="1">
                <a:solidFill>
                  <a:srgbClr val="BCBEC4"/>
                </a:solidFill>
              </a:rPr>
              <a:t>Ableger</a:t>
            </a:r>
            <a:r>
              <a:rPr lang="en-US" sz="1000" dirty="0">
                <a:solidFill>
                  <a:srgbClr val="BCBEC4"/>
                </a:solidFill>
              </a:rPr>
              <a:t> seiner Pixel-Smartphone-Serie </a:t>
            </a:r>
            <a:r>
              <a:rPr lang="en-US" sz="1000" dirty="0" err="1">
                <a:solidFill>
                  <a:srgbClr val="BCBEC4"/>
                </a:solidFill>
              </a:rPr>
              <a:t>vorgestellt</a:t>
            </a:r>
            <a:r>
              <a:rPr lang="en-US" sz="1000" dirty="0">
                <a:solidFill>
                  <a:srgbClr val="BCBEC4"/>
                </a:solidFill>
              </a:rPr>
              <a:t>.","</a:t>
            </a:r>
            <a:r>
              <a:rPr lang="en-US" sz="1000" dirty="0" err="1">
                <a:solidFill>
                  <a:srgbClr val="BCBEC4"/>
                </a:solidFill>
              </a:rPr>
              <a:t>content":"ONLY</a:t>
            </a:r>
            <a:r>
              <a:rPr lang="en-US" sz="1000" dirty="0">
                <a:solidFill>
                  <a:srgbClr val="BCBEC4"/>
                </a:solidFill>
              </a:rPr>
              <a:t> AVAILABLE IN PAID PLANS","pubDate":"2024-05-07 16:00:00","image_url":"https://</a:t>
            </a:r>
            <a:r>
              <a:rPr lang="en-US" sz="1000" dirty="0" err="1">
                <a:solidFill>
                  <a:srgbClr val="BCBEC4"/>
                </a:solidFill>
              </a:rPr>
              <a:t>image.futurezone.at</a:t>
            </a:r>
            <a:r>
              <a:rPr lang="en-US" sz="1000" dirty="0">
                <a:solidFill>
                  <a:srgbClr val="BCBEC4"/>
                </a:solidFill>
              </a:rPr>
              <a:t>/images/original/8701250/googlepixel8aindetail.png","source_id":"futurezone","source_priority":4045049,"source_url":"https://</a:t>
            </a:r>
            <a:r>
              <a:rPr lang="en-US" sz="1000" dirty="0" err="1">
                <a:solidFill>
                  <a:srgbClr val="BCBEC4"/>
                </a:solidFill>
              </a:rPr>
              <a:t>futurezone.at","source_icon":"https</a:t>
            </a:r>
            <a:r>
              <a:rPr lang="en-US" sz="1000" dirty="0">
                <a:solidFill>
                  <a:srgbClr val="BCBEC4"/>
                </a:solidFill>
              </a:rPr>
              <a:t>://</a:t>
            </a:r>
            <a:r>
              <a:rPr lang="en-US" sz="1000" dirty="0" err="1">
                <a:solidFill>
                  <a:srgbClr val="BCBEC4"/>
                </a:solidFill>
              </a:rPr>
              <a:t>i.bytvi.com</a:t>
            </a:r>
            <a:r>
              <a:rPr lang="en-US" sz="1000" dirty="0">
                <a:solidFill>
                  <a:srgbClr val="BCBEC4"/>
                </a:solidFill>
              </a:rPr>
              <a:t>/</a:t>
            </a:r>
            <a:r>
              <a:rPr lang="en-US" sz="1000" dirty="0" err="1">
                <a:solidFill>
                  <a:srgbClr val="BCBEC4"/>
                </a:solidFill>
              </a:rPr>
              <a:t>domain_icons</a:t>
            </a:r>
            <a:r>
              <a:rPr lang="en-US" sz="1000" dirty="0">
                <a:solidFill>
                  <a:srgbClr val="BCBEC4"/>
                </a:solidFill>
              </a:rPr>
              <a:t>/futurezone.</a:t>
            </a:r>
            <a:r>
              <a:rPr lang="en-US" sz="1000" dirty="0" err="1">
                <a:solidFill>
                  <a:srgbClr val="BCBEC4"/>
                </a:solidFill>
              </a:rPr>
              <a:t>png</a:t>
            </a:r>
            <a:r>
              <a:rPr lang="en-US" sz="1000" dirty="0">
                <a:solidFill>
                  <a:srgbClr val="BCBEC4"/>
                </a:solidFill>
              </a:rPr>
              <a:t>","language":"</a:t>
            </a:r>
            <a:r>
              <a:rPr lang="en-US" sz="1000" dirty="0" err="1">
                <a:solidFill>
                  <a:srgbClr val="BCBEC4"/>
                </a:solidFill>
              </a:rPr>
              <a:t>german</a:t>
            </a:r>
            <a:r>
              <a:rPr lang="en-US" sz="1000" dirty="0">
                <a:solidFill>
                  <a:srgbClr val="BCBEC4"/>
                </a:solidFill>
              </a:rPr>
              <a:t>","country":["</a:t>
            </a:r>
            <a:r>
              <a:rPr lang="en-US" sz="1000" dirty="0" err="1">
                <a:solidFill>
                  <a:srgbClr val="BCBEC4"/>
                </a:solidFill>
              </a:rPr>
              <a:t>austria</a:t>
            </a:r>
            <a:r>
              <a:rPr lang="en-US" sz="1000" dirty="0">
                <a:solidFill>
                  <a:srgbClr val="BCBEC4"/>
                </a:solidFill>
              </a:rPr>
              <a:t>"],"category":["technology"],"</a:t>
            </a:r>
            <a:r>
              <a:rPr lang="en-US" sz="1000" dirty="0" err="1">
                <a:solidFill>
                  <a:srgbClr val="BCBEC4"/>
                </a:solidFill>
              </a:rPr>
              <a:t>ai_tag":"ONLY</a:t>
            </a:r>
            <a:r>
              <a:rPr lang="en-US" sz="1000" dirty="0">
                <a:solidFill>
                  <a:srgbClr val="BCBEC4"/>
                </a:solidFill>
              </a:rPr>
              <a:t> AVAILABLE IN PROFESSIONAL AND CORPORATE </a:t>
            </a:r>
            <a:r>
              <a:rPr lang="en-US" sz="1000" dirty="0" err="1">
                <a:solidFill>
                  <a:srgbClr val="BCBEC4"/>
                </a:solidFill>
              </a:rPr>
              <a:t>PLANS","sentiment":"ONLY</a:t>
            </a:r>
            <a:r>
              <a:rPr lang="en-US" sz="1000" dirty="0">
                <a:solidFill>
                  <a:srgbClr val="BCBEC4"/>
                </a:solidFill>
              </a:rPr>
              <a:t> AVAILABLE IN PROFESSIONAL AND CORPORATE </a:t>
            </a:r>
            <a:r>
              <a:rPr lang="en-US" sz="1000" dirty="0" err="1">
                <a:solidFill>
                  <a:srgbClr val="BCBEC4"/>
                </a:solidFill>
              </a:rPr>
              <a:t>PLANS","sentiment_stats":"ONLY</a:t>
            </a:r>
            <a:r>
              <a:rPr lang="en-US" sz="1000" dirty="0">
                <a:solidFill>
                  <a:srgbClr val="BCBEC4"/>
                </a:solidFill>
              </a:rPr>
              <a:t> AVAILABLE IN PROFESSIONAL AND CORPORATE </a:t>
            </a:r>
            <a:r>
              <a:rPr lang="en-US" sz="1000" dirty="0" err="1">
                <a:solidFill>
                  <a:srgbClr val="BCBEC4"/>
                </a:solidFill>
              </a:rPr>
              <a:t>PLANS","ai_region":"ONLY</a:t>
            </a:r>
            <a:r>
              <a:rPr lang="en-US" sz="1000" dirty="0">
                <a:solidFill>
                  <a:srgbClr val="BCBEC4"/>
                </a:solidFill>
              </a:rPr>
              <a:t> AVAILABLE IN CORPORATE PLANS"}],"nextPage":"1715097600009500654"}</a:t>
            </a:r>
          </a:p>
          <a:p>
            <a:endParaRPr lang="en-US" sz="1000" dirty="0">
              <a:solidFill>
                <a:srgbClr val="BCBE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391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7AF18F07-AE89-CE6C-E77B-CEDACF894693}"/>
              </a:ext>
            </a:extLst>
          </p:cNvPr>
          <p:cNvSpPr/>
          <p:nvPr/>
        </p:nvSpPr>
        <p:spPr>
          <a:xfrm>
            <a:off x="-123372" y="-224971"/>
            <a:ext cx="12438743" cy="7082971"/>
          </a:xfrm>
          <a:prstGeom prst="rect">
            <a:avLst/>
          </a:prstGeom>
          <a:solidFill>
            <a:srgbClr val="1D1F22"/>
          </a:solidFill>
          <a:ln>
            <a:solidFill>
              <a:srgbClr val="1D1F2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345318-B985-CE48-F07B-6624688F4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BCBEC4"/>
                </a:solidFill>
              </a:rPr>
              <a:t>/*</a:t>
            </a:r>
            <a:r>
              <a:rPr lang="en-US" dirty="0" err="1">
                <a:solidFill>
                  <a:srgbClr val="BCBEC4"/>
                </a:solidFill>
              </a:rPr>
              <a:t>Extraktion</a:t>
            </a:r>
            <a:r>
              <a:rPr lang="en-US" dirty="0">
                <a:solidFill>
                  <a:srgbClr val="BCBEC4"/>
                </a:solidFill>
              </a:rPr>
              <a:t> der Headlines*/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914E79F-C282-58F9-C8EF-EEC609EDEE89}"/>
              </a:ext>
            </a:extLst>
          </p:cNvPr>
          <p:cNvSpPr/>
          <p:nvPr/>
        </p:nvSpPr>
        <p:spPr>
          <a:xfrm>
            <a:off x="-365760" y="1690688"/>
            <a:ext cx="12847320" cy="949642"/>
          </a:xfrm>
          <a:prstGeom prst="rect">
            <a:avLst/>
          </a:prstGeom>
          <a:solidFill>
            <a:srgbClr val="25282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1650291D-D7BD-6F23-B9E1-8BDB5DC00344}"/>
              </a:ext>
            </a:extLst>
          </p:cNvPr>
          <p:cNvSpPr/>
          <p:nvPr/>
        </p:nvSpPr>
        <p:spPr>
          <a:xfrm>
            <a:off x="-327661" y="3051652"/>
            <a:ext cx="12847320" cy="1383188"/>
          </a:xfrm>
          <a:prstGeom prst="rect">
            <a:avLst/>
          </a:prstGeom>
          <a:solidFill>
            <a:srgbClr val="25282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D1D6448C-F714-BCC3-A3A7-F68A9B4E9A7F}"/>
              </a:ext>
            </a:extLst>
          </p:cNvPr>
          <p:cNvSpPr/>
          <p:nvPr/>
        </p:nvSpPr>
        <p:spPr>
          <a:xfrm>
            <a:off x="-365760" y="4846162"/>
            <a:ext cx="12847320" cy="579278"/>
          </a:xfrm>
          <a:prstGeom prst="rect">
            <a:avLst/>
          </a:prstGeom>
          <a:solidFill>
            <a:srgbClr val="25282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7B85CC8-F78E-1B69-9157-70A016360A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AT" sz="2400" dirty="0">
                <a:solidFill>
                  <a:srgbClr val="CF8E6D"/>
                </a:solidFill>
                <a:effectLst/>
              </a:rPr>
              <a:t>parse </a:t>
            </a:r>
            <a:r>
              <a:rPr lang="de-AT" sz="2400" dirty="0" err="1">
                <a:solidFill>
                  <a:srgbClr val="CF8E6D"/>
                </a:solidFill>
                <a:effectLst/>
              </a:rPr>
              <a:t>var</a:t>
            </a:r>
            <a:r>
              <a:rPr lang="de-AT" sz="2400" dirty="0">
                <a:solidFill>
                  <a:srgbClr val="CF8E6D"/>
                </a:solidFill>
                <a:effectLst/>
              </a:rPr>
              <a:t> </a:t>
            </a:r>
            <a:r>
              <a:rPr lang="de-AT" sz="2400" dirty="0" err="1">
                <a:solidFill>
                  <a:srgbClr val="BCBEC4"/>
                </a:solidFill>
                <a:effectLst/>
              </a:rPr>
              <a:t>outArr</a:t>
            </a:r>
            <a:r>
              <a:rPr lang="de-AT" sz="2400" dirty="0">
                <a:solidFill>
                  <a:srgbClr val="BCBEC4"/>
                </a:solidFill>
                <a:effectLst/>
              </a:rPr>
              <a:t> </a:t>
            </a:r>
            <a:r>
              <a:rPr lang="de-AT" sz="2400" dirty="0">
                <a:solidFill>
                  <a:srgbClr val="6AAB73"/>
                </a:solidFill>
                <a:effectLst/>
              </a:rPr>
              <a:t>'"title":"' </a:t>
            </a:r>
            <a:r>
              <a:rPr lang="de-AT" sz="2400" dirty="0">
                <a:solidFill>
                  <a:srgbClr val="BCBEC4"/>
                </a:solidFill>
                <a:effectLst/>
              </a:rPr>
              <a:t>H.1 </a:t>
            </a:r>
            <a:r>
              <a:rPr lang="de-AT" sz="2400" dirty="0">
                <a:solidFill>
                  <a:srgbClr val="6AAB73"/>
                </a:solidFill>
                <a:effectLst/>
              </a:rPr>
              <a:t>'",' '"title":"' </a:t>
            </a:r>
            <a:r>
              <a:rPr lang="de-AT" sz="2400" dirty="0">
                <a:solidFill>
                  <a:srgbClr val="BCBEC4"/>
                </a:solidFill>
                <a:effectLst/>
              </a:rPr>
              <a:t>H.2 </a:t>
            </a:r>
            <a:r>
              <a:rPr lang="de-AT" sz="2400" dirty="0">
                <a:solidFill>
                  <a:srgbClr val="6AAB73"/>
                </a:solidFill>
                <a:effectLst/>
              </a:rPr>
              <a:t>'",' '"title":"' </a:t>
            </a:r>
            <a:r>
              <a:rPr lang="de-AT" sz="2400" dirty="0">
                <a:solidFill>
                  <a:srgbClr val="BCBEC4"/>
                </a:solidFill>
                <a:effectLst/>
              </a:rPr>
              <a:t>H.3 </a:t>
            </a:r>
            <a:r>
              <a:rPr lang="de-AT" sz="2400" dirty="0">
                <a:solidFill>
                  <a:srgbClr val="6AAB73"/>
                </a:solidFill>
                <a:effectLst/>
              </a:rPr>
              <a:t>'",'   '"title":"' </a:t>
            </a:r>
            <a:r>
              <a:rPr lang="de-AT" sz="2400" dirty="0">
                <a:solidFill>
                  <a:srgbClr val="BCBEC4"/>
                </a:solidFill>
                <a:effectLst/>
              </a:rPr>
              <a:t>H.4 </a:t>
            </a:r>
            <a:r>
              <a:rPr lang="de-AT" sz="2400" dirty="0">
                <a:solidFill>
                  <a:srgbClr val="6AAB73"/>
                </a:solidFill>
                <a:effectLst/>
              </a:rPr>
              <a:t>'",' '"title":"' </a:t>
            </a:r>
            <a:r>
              <a:rPr lang="de-AT" sz="2400" dirty="0">
                <a:solidFill>
                  <a:srgbClr val="BCBEC4"/>
                </a:solidFill>
                <a:effectLst/>
              </a:rPr>
              <a:t>H.5 </a:t>
            </a:r>
            <a:r>
              <a:rPr lang="de-AT" sz="2400" dirty="0">
                <a:solidFill>
                  <a:srgbClr val="6AAB73"/>
                </a:solidFill>
                <a:effectLst/>
              </a:rPr>
              <a:t>'",‘</a:t>
            </a:r>
          </a:p>
          <a:p>
            <a:pPr marL="0" indent="0">
              <a:buNone/>
            </a:pPr>
            <a:endParaRPr lang="de-AT" sz="2400" dirty="0">
              <a:solidFill>
                <a:srgbClr val="BCBEC4"/>
              </a:solidFill>
              <a:effectLst/>
            </a:endParaRPr>
          </a:p>
          <a:p>
            <a:pPr marL="0" indent="0">
              <a:buNone/>
            </a:pPr>
            <a:r>
              <a:rPr lang="de-AT" sz="2400" dirty="0" err="1">
                <a:solidFill>
                  <a:srgbClr val="BCBEC4"/>
                </a:solidFill>
                <a:effectLst/>
              </a:rPr>
              <a:t>headlineArr</a:t>
            </a:r>
            <a:r>
              <a:rPr lang="de-AT" sz="2400" dirty="0">
                <a:solidFill>
                  <a:srgbClr val="BCBEC4"/>
                </a:solidFill>
                <a:effectLst/>
              </a:rPr>
              <a:t>=</a:t>
            </a:r>
            <a:r>
              <a:rPr lang="de-AT" sz="2400" dirty="0">
                <a:solidFill>
                  <a:srgbClr val="CF8E6D"/>
                </a:solidFill>
                <a:effectLst/>
              </a:rPr>
              <a:t>.</a:t>
            </a:r>
            <a:r>
              <a:rPr lang="de-AT" sz="2400" dirty="0" err="1">
                <a:solidFill>
                  <a:srgbClr val="CF8E6D"/>
                </a:solidFill>
                <a:effectLst/>
              </a:rPr>
              <a:t>array</a:t>
            </a:r>
            <a:r>
              <a:rPr lang="de-AT" sz="2400" dirty="0" err="1">
                <a:solidFill>
                  <a:srgbClr val="BCBEC4"/>
                </a:solidFill>
                <a:effectLst/>
              </a:rPr>
              <a:t>~of</a:t>
            </a:r>
            <a:r>
              <a:rPr lang="de-AT" sz="2400" dirty="0">
                <a:solidFill>
                  <a:srgbClr val="BCBEC4"/>
                </a:solidFill>
                <a:effectLst/>
              </a:rPr>
              <a:t>(H.1, H.2, H.3, H.4, H.5)</a:t>
            </a:r>
            <a:br>
              <a:rPr lang="de-AT" sz="2400" dirty="0">
                <a:solidFill>
                  <a:srgbClr val="BCBEC4"/>
                </a:solidFill>
                <a:effectLst/>
              </a:rPr>
            </a:br>
            <a:r>
              <a:rPr lang="de-AT" sz="2400" dirty="0">
                <a:solidFill>
                  <a:srgbClr val="CF8E6D"/>
                </a:solidFill>
                <a:effectLst/>
              </a:rPr>
              <a:t>Do </a:t>
            </a:r>
            <a:r>
              <a:rPr lang="de-AT" sz="2400" dirty="0">
                <a:solidFill>
                  <a:srgbClr val="BCBEC4"/>
                </a:solidFill>
                <a:effectLst/>
              </a:rPr>
              <a:t>i </a:t>
            </a:r>
            <a:r>
              <a:rPr lang="de-AT" sz="2400" dirty="0" err="1">
                <a:solidFill>
                  <a:srgbClr val="CF8E6D"/>
                </a:solidFill>
                <a:effectLst/>
              </a:rPr>
              <a:t>over</a:t>
            </a:r>
            <a:r>
              <a:rPr lang="de-AT" sz="2400" dirty="0">
                <a:solidFill>
                  <a:srgbClr val="CF8E6D"/>
                </a:solidFill>
                <a:effectLst/>
              </a:rPr>
              <a:t> </a:t>
            </a:r>
            <a:r>
              <a:rPr lang="de-AT" sz="2400" dirty="0" err="1">
                <a:solidFill>
                  <a:srgbClr val="BCBEC4"/>
                </a:solidFill>
                <a:effectLst/>
              </a:rPr>
              <a:t>headlineArr</a:t>
            </a:r>
            <a:r>
              <a:rPr lang="de-AT" sz="2400" dirty="0">
                <a:solidFill>
                  <a:srgbClr val="BCBEC4"/>
                </a:solidFill>
                <a:effectLst/>
              </a:rPr>
              <a:t> </a:t>
            </a:r>
            <a:br>
              <a:rPr lang="de-AT" sz="2400" dirty="0">
                <a:solidFill>
                  <a:srgbClr val="7A7E85"/>
                </a:solidFill>
                <a:effectLst/>
              </a:rPr>
            </a:br>
            <a:r>
              <a:rPr lang="de-AT" sz="2400" dirty="0" err="1">
                <a:solidFill>
                  <a:srgbClr val="CF8E6D"/>
                </a:solidFill>
                <a:effectLst/>
              </a:rPr>
              <a:t>say</a:t>
            </a:r>
            <a:r>
              <a:rPr lang="de-AT" sz="2400" dirty="0">
                <a:solidFill>
                  <a:srgbClr val="CF8E6D"/>
                </a:solidFill>
                <a:effectLst/>
              </a:rPr>
              <a:t> </a:t>
            </a:r>
            <a:r>
              <a:rPr lang="de-AT" sz="2400" dirty="0">
                <a:solidFill>
                  <a:srgbClr val="BCBEC4"/>
                </a:solidFill>
                <a:effectLst/>
              </a:rPr>
              <a:t>pp(i)</a:t>
            </a:r>
            <a:br>
              <a:rPr lang="de-AT" sz="2400" dirty="0">
                <a:solidFill>
                  <a:srgbClr val="BCBEC4"/>
                </a:solidFill>
                <a:effectLst/>
              </a:rPr>
            </a:br>
            <a:r>
              <a:rPr lang="de-AT" sz="2400" dirty="0">
                <a:solidFill>
                  <a:srgbClr val="CF8E6D"/>
                </a:solidFill>
                <a:effectLst/>
              </a:rPr>
              <a:t>End</a:t>
            </a:r>
            <a:endParaRPr lang="de-AT" sz="2400" dirty="0">
              <a:solidFill>
                <a:srgbClr val="BCBEC4"/>
              </a:solidFill>
              <a:effectLst/>
            </a:endParaRPr>
          </a:p>
          <a:p>
            <a:pPr marL="0" indent="0">
              <a:buNone/>
            </a:pPr>
            <a:endParaRPr lang="de-AT" sz="2400" dirty="0">
              <a:solidFill>
                <a:srgbClr val="BCBEC4"/>
              </a:solidFill>
              <a:effectLst/>
            </a:endParaRPr>
          </a:p>
          <a:p>
            <a:pPr marL="0" indent="0">
              <a:buNone/>
            </a:pPr>
            <a:r>
              <a:rPr lang="de-AT" sz="2400" dirty="0">
                <a:solidFill>
                  <a:srgbClr val="BCBEC4"/>
                </a:solidFill>
                <a:effectLst/>
              </a:rPr>
              <a:t>pp : </a:t>
            </a:r>
            <a:r>
              <a:rPr lang="de-AT" sz="2400" dirty="0">
                <a:solidFill>
                  <a:srgbClr val="CF8E6D"/>
                </a:solidFill>
                <a:effectLst/>
              </a:rPr>
              <a:t>RETURN </a:t>
            </a:r>
            <a:r>
              <a:rPr lang="de-AT" sz="2400" dirty="0">
                <a:solidFill>
                  <a:srgbClr val="6AAB73"/>
                </a:solidFill>
                <a:effectLst/>
              </a:rPr>
              <a:t>'"' </a:t>
            </a:r>
            <a:r>
              <a:rPr lang="de-AT" sz="2400" dirty="0">
                <a:solidFill>
                  <a:srgbClr val="BCBEC4"/>
                </a:solidFill>
                <a:effectLst/>
              </a:rPr>
              <a:t>|| </a:t>
            </a:r>
            <a:r>
              <a:rPr lang="de-AT" sz="2400" dirty="0">
                <a:solidFill>
                  <a:srgbClr val="CF8E6D"/>
                </a:solidFill>
                <a:effectLst/>
              </a:rPr>
              <a:t>ARG</a:t>
            </a:r>
            <a:r>
              <a:rPr lang="de-AT" sz="2400" dirty="0">
                <a:solidFill>
                  <a:srgbClr val="BCBEC4"/>
                </a:solidFill>
                <a:effectLst/>
              </a:rPr>
              <a:t>(</a:t>
            </a:r>
            <a:r>
              <a:rPr lang="de-AT" sz="2400" dirty="0">
                <a:solidFill>
                  <a:srgbClr val="2AACB8"/>
                </a:solidFill>
                <a:effectLst/>
              </a:rPr>
              <a:t>1</a:t>
            </a:r>
            <a:r>
              <a:rPr lang="de-AT" sz="2400" dirty="0">
                <a:solidFill>
                  <a:srgbClr val="BCBEC4"/>
                </a:solidFill>
                <a:effectLst/>
              </a:rPr>
              <a:t>) || </a:t>
            </a:r>
            <a:r>
              <a:rPr lang="de-AT" sz="2400" dirty="0">
                <a:solidFill>
                  <a:srgbClr val="6AAB73"/>
                </a:solidFill>
                <a:effectLst/>
              </a:rPr>
              <a:t>'"'</a:t>
            </a:r>
            <a:endParaRPr lang="de-AT" sz="2400" dirty="0">
              <a:solidFill>
                <a:srgbClr val="BCBEC4"/>
              </a:solidFill>
              <a:effectLst/>
            </a:endParaRPr>
          </a:p>
          <a:p>
            <a:pPr marL="0" indent="0">
              <a:buNone/>
            </a:pPr>
            <a:endParaRPr lang="de-AT" dirty="0">
              <a:solidFill>
                <a:srgbClr val="BCBEC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93158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0F1A84B3-8803-1172-FCCF-BBB045B7A559}"/>
              </a:ext>
            </a:extLst>
          </p:cNvPr>
          <p:cNvSpPr/>
          <p:nvPr/>
        </p:nvSpPr>
        <p:spPr>
          <a:xfrm>
            <a:off x="-123372" y="-224971"/>
            <a:ext cx="12438743" cy="7082971"/>
          </a:xfrm>
          <a:prstGeom prst="rect">
            <a:avLst/>
          </a:prstGeom>
          <a:solidFill>
            <a:srgbClr val="1D1F22"/>
          </a:solidFill>
          <a:ln>
            <a:solidFill>
              <a:srgbClr val="1D1F2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0DCF5B5-0300-2FD5-B775-DB2C5D666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BCBEC4"/>
                </a:solidFill>
              </a:rPr>
              <a:t>/*Output*/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DD3C2F5-DB20-B373-291A-6F92DC58E05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BCBEC4"/>
                </a:solidFill>
              </a:rPr>
              <a:t>H.1 = Aldi (…) </a:t>
            </a:r>
            <a:r>
              <a:rPr lang="en-US" dirty="0" err="1">
                <a:solidFill>
                  <a:srgbClr val="BCBEC4"/>
                </a:solidFill>
              </a:rPr>
              <a:t>Kauf</a:t>
            </a:r>
            <a:r>
              <a:rPr lang="en-US" dirty="0">
                <a:solidFill>
                  <a:srgbClr val="BCBEC4"/>
                </a:solidFill>
              </a:rPr>
              <a:t>?</a:t>
            </a:r>
          </a:p>
          <a:p>
            <a:pPr marL="0" indent="0">
              <a:buNone/>
            </a:pPr>
            <a:r>
              <a:rPr lang="en-US" dirty="0">
                <a:solidFill>
                  <a:srgbClr val="BCBEC4"/>
                </a:solidFill>
              </a:rPr>
              <a:t>H.2 = Die </a:t>
            </a:r>
            <a:r>
              <a:rPr lang="en-US" dirty="0" err="1">
                <a:solidFill>
                  <a:srgbClr val="BCBEC4"/>
                </a:solidFill>
              </a:rPr>
              <a:t>besten</a:t>
            </a:r>
            <a:r>
              <a:rPr lang="en-US" dirty="0">
                <a:solidFill>
                  <a:srgbClr val="BCBEC4"/>
                </a:solidFill>
              </a:rPr>
              <a:t> (…)Test </a:t>
            </a:r>
            <a:r>
              <a:rPr lang="en-US" dirty="0" err="1">
                <a:solidFill>
                  <a:srgbClr val="BCBEC4"/>
                </a:solidFill>
              </a:rPr>
              <a:t>überzeugen</a:t>
            </a:r>
            <a:endParaRPr lang="en-US" dirty="0">
              <a:solidFill>
                <a:srgbClr val="BCBEC4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BCBEC4"/>
                </a:solidFill>
              </a:rPr>
              <a:t>H.3 = </a:t>
            </a:r>
            <a:r>
              <a:rPr lang="en-US" dirty="0" err="1">
                <a:solidFill>
                  <a:srgbClr val="BCBEC4"/>
                </a:solidFill>
              </a:rPr>
              <a:t>Grillen</a:t>
            </a:r>
            <a:r>
              <a:rPr lang="en-US" dirty="0">
                <a:solidFill>
                  <a:srgbClr val="BCBEC4"/>
                </a:solidFill>
              </a:rPr>
              <a:t> (…)</a:t>
            </a:r>
            <a:r>
              <a:rPr lang="en-US" dirty="0" err="1">
                <a:solidFill>
                  <a:srgbClr val="BCBEC4"/>
                </a:solidFill>
              </a:rPr>
              <a:t>lohnen</a:t>
            </a:r>
            <a:endParaRPr lang="en-US" dirty="0">
              <a:solidFill>
                <a:srgbClr val="BCBEC4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BCBEC4"/>
                </a:solidFill>
              </a:rPr>
              <a:t>H.4 = Pixel 8a: (…)</a:t>
            </a:r>
            <a:r>
              <a:rPr lang="en-US" dirty="0" err="1">
                <a:solidFill>
                  <a:srgbClr val="BCBEC4"/>
                </a:solidFill>
              </a:rPr>
              <a:t>vorbestellbar</a:t>
            </a:r>
            <a:endParaRPr lang="en-US" dirty="0">
              <a:solidFill>
                <a:srgbClr val="BCBEC4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BCBEC4"/>
                </a:solidFill>
              </a:rPr>
              <a:t>H.5 = </a:t>
            </a:r>
            <a:r>
              <a:rPr lang="en-US" dirty="0" err="1">
                <a:solidFill>
                  <a:srgbClr val="BCBEC4"/>
                </a:solidFill>
              </a:rPr>
              <a:t>Ecovacs-Mähroboter</a:t>
            </a:r>
            <a:r>
              <a:rPr lang="en-US" dirty="0">
                <a:solidFill>
                  <a:srgbClr val="BCBEC4"/>
                </a:solidFill>
              </a:rPr>
              <a:t> (…)Gratis-</a:t>
            </a:r>
            <a:r>
              <a:rPr lang="en-US" dirty="0" err="1">
                <a:solidFill>
                  <a:srgbClr val="BCBEC4"/>
                </a:solidFill>
              </a:rPr>
              <a:t>Navigationsbaken</a:t>
            </a:r>
            <a:endParaRPr lang="en-US" dirty="0">
              <a:solidFill>
                <a:srgbClr val="BCBEC4"/>
              </a:solidFill>
            </a:endParaRP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09F1B24F-153F-B705-59B9-03C41D67380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BCBEC4"/>
                </a:solidFill>
              </a:rPr>
              <a:t>Aldi </a:t>
            </a:r>
            <a:r>
              <a:rPr lang="en-US" dirty="0" err="1">
                <a:solidFill>
                  <a:srgbClr val="BCBEC4"/>
                </a:solidFill>
              </a:rPr>
              <a:t>verkauft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ein</a:t>
            </a:r>
            <a:r>
              <a:rPr lang="en-US" dirty="0">
                <a:solidFill>
                  <a:srgbClr val="BCBEC4"/>
                </a:solidFill>
              </a:rPr>
              <a:t> Gravel Bike </a:t>
            </a:r>
            <a:r>
              <a:rPr lang="en-US" dirty="0" err="1">
                <a:solidFill>
                  <a:srgbClr val="BCBEC4"/>
                </a:solidFill>
              </a:rPr>
              <a:t>für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weniger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als</a:t>
            </a:r>
            <a:r>
              <a:rPr lang="en-US" dirty="0">
                <a:solidFill>
                  <a:srgbClr val="BCBEC4"/>
                </a:solidFill>
              </a:rPr>
              <a:t> 700 Euro: </a:t>
            </a:r>
            <a:r>
              <a:rPr lang="en-US" dirty="0" err="1">
                <a:solidFill>
                  <a:srgbClr val="BCBEC4"/>
                </a:solidFill>
              </a:rPr>
              <a:t>Lohnt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sich</a:t>
            </a:r>
            <a:r>
              <a:rPr lang="en-US" dirty="0">
                <a:solidFill>
                  <a:srgbClr val="BCBEC4"/>
                </a:solidFill>
              </a:rPr>
              <a:t> der </a:t>
            </a:r>
            <a:r>
              <a:rPr lang="en-US" dirty="0" err="1">
                <a:solidFill>
                  <a:srgbClr val="BCBEC4"/>
                </a:solidFill>
              </a:rPr>
              <a:t>Kauf</a:t>
            </a:r>
            <a:r>
              <a:rPr lang="en-US" dirty="0">
                <a:solidFill>
                  <a:srgbClr val="BCBEC4"/>
                </a:solidFill>
              </a:rPr>
              <a:t>?</a:t>
            </a:r>
          </a:p>
          <a:p>
            <a:pPr marL="0" indent="0">
              <a:buNone/>
            </a:pPr>
            <a:r>
              <a:rPr lang="en-US" dirty="0">
                <a:solidFill>
                  <a:srgbClr val="BCBEC4"/>
                </a:solidFill>
              </a:rPr>
              <a:t>Die </a:t>
            </a:r>
            <a:r>
              <a:rPr lang="en-US" dirty="0" err="1">
                <a:solidFill>
                  <a:srgbClr val="BCBEC4"/>
                </a:solidFill>
              </a:rPr>
              <a:t>besten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AirPods-Alternativen</a:t>
            </a:r>
            <a:r>
              <a:rPr lang="en-US" dirty="0">
                <a:solidFill>
                  <a:srgbClr val="BCBEC4"/>
                </a:solidFill>
              </a:rPr>
              <a:t> 2024: </a:t>
            </a:r>
            <a:r>
              <a:rPr lang="en-US" dirty="0" err="1">
                <a:solidFill>
                  <a:srgbClr val="BCBEC4"/>
                </a:solidFill>
              </a:rPr>
              <a:t>Diese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Kopfhörer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konnten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uns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im</a:t>
            </a:r>
            <a:r>
              <a:rPr lang="en-US" dirty="0">
                <a:solidFill>
                  <a:srgbClr val="BCBEC4"/>
                </a:solidFill>
              </a:rPr>
              <a:t> Test </a:t>
            </a:r>
            <a:r>
              <a:rPr lang="en-US" dirty="0" err="1">
                <a:solidFill>
                  <a:srgbClr val="BCBEC4"/>
                </a:solidFill>
              </a:rPr>
              <a:t>überzeugen</a:t>
            </a:r>
            <a:endParaRPr lang="en-US" dirty="0">
              <a:solidFill>
                <a:srgbClr val="BCBEC4"/>
              </a:solidFill>
            </a:endParaRPr>
          </a:p>
          <a:p>
            <a:pPr marL="0" indent="0">
              <a:buNone/>
            </a:pPr>
            <a:r>
              <a:rPr lang="en-US" dirty="0" err="1">
                <a:solidFill>
                  <a:srgbClr val="BCBEC4"/>
                </a:solidFill>
              </a:rPr>
              <a:t>Grillen</a:t>
            </a:r>
            <a:r>
              <a:rPr lang="en-US" dirty="0">
                <a:solidFill>
                  <a:srgbClr val="BCBEC4"/>
                </a:solidFill>
              </a:rPr>
              <a:t> auf dem </a:t>
            </a:r>
            <a:r>
              <a:rPr lang="en-US" dirty="0" err="1">
                <a:solidFill>
                  <a:srgbClr val="BCBEC4"/>
                </a:solidFill>
              </a:rPr>
              <a:t>Balkon</a:t>
            </a:r>
            <a:r>
              <a:rPr lang="en-US" dirty="0">
                <a:solidFill>
                  <a:srgbClr val="BCBEC4"/>
                </a:solidFill>
              </a:rPr>
              <a:t>: </a:t>
            </a:r>
            <a:r>
              <a:rPr lang="en-US" dirty="0" err="1">
                <a:solidFill>
                  <a:srgbClr val="BCBEC4"/>
                </a:solidFill>
              </a:rPr>
              <a:t>Fünf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Angebote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für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Gasgrills</a:t>
            </a:r>
            <a:r>
              <a:rPr lang="en-US" dirty="0">
                <a:solidFill>
                  <a:srgbClr val="BCBEC4"/>
                </a:solidFill>
              </a:rPr>
              <a:t> und </a:t>
            </a:r>
            <a:r>
              <a:rPr lang="en-US" dirty="0" err="1">
                <a:solidFill>
                  <a:srgbClr val="BCBEC4"/>
                </a:solidFill>
              </a:rPr>
              <a:t>Holzkohlegrills</a:t>
            </a:r>
            <a:r>
              <a:rPr lang="en-US" dirty="0">
                <a:solidFill>
                  <a:srgbClr val="BCBEC4"/>
                </a:solidFill>
              </a:rPr>
              <a:t>, die </a:t>
            </a:r>
            <a:r>
              <a:rPr lang="en-US" dirty="0" err="1">
                <a:solidFill>
                  <a:srgbClr val="BCBEC4"/>
                </a:solidFill>
              </a:rPr>
              <a:t>sich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lohnen</a:t>
            </a:r>
            <a:endParaRPr lang="en-US" dirty="0">
              <a:solidFill>
                <a:srgbClr val="BCBEC4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BCBEC4"/>
                </a:solidFill>
              </a:rPr>
              <a:t>Pixel 8a: Googles </a:t>
            </a:r>
            <a:r>
              <a:rPr lang="en-US" dirty="0" err="1">
                <a:solidFill>
                  <a:srgbClr val="BCBEC4"/>
                </a:solidFill>
              </a:rPr>
              <a:t>neuestes</a:t>
            </a:r>
            <a:r>
              <a:rPr lang="en-US" dirty="0">
                <a:solidFill>
                  <a:srgbClr val="BCBEC4"/>
                </a:solidFill>
              </a:rPr>
              <a:t> Smartphone </a:t>
            </a:r>
            <a:r>
              <a:rPr lang="en-US" dirty="0" err="1">
                <a:solidFill>
                  <a:srgbClr val="BCBEC4"/>
                </a:solidFill>
              </a:rPr>
              <a:t>jetzt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vorbestellbar</a:t>
            </a:r>
            <a:endParaRPr lang="en-US" dirty="0">
              <a:solidFill>
                <a:srgbClr val="BCBEC4"/>
              </a:solidFill>
            </a:endParaRPr>
          </a:p>
          <a:p>
            <a:pPr marL="0" indent="0">
              <a:buNone/>
            </a:pPr>
            <a:r>
              <a:rPr lang="en-US" dirty="0" err="1">
                <a:solidFill>
                  <a:srgbClr val="BCBEC4"/>
                </a:solidFill>
              </a:rPr>
              <a:t>Ecovacs-Mähroboter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ohne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Begrenzungskabel</a:t>
            </a:r>
            <a:r>
              <a:rPr lang="en-US" dirty="0">
                <a:solidFill>
                  <a:srgbClr val="BCBEC4"/>
                </a:solidFill>
              </a:rPr>
              <a:t>: 200 Euro </a:t>
            </a:r>
            <a:r>
              <a:rPr lang="en-US" dirty="0" err="1">
                <a:solidFill>
                  <a:srgbClr val="BCBEC4"/>
                </a:solidFill>
              </a:rPr>
              <a:t>Preisvorteil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durch</a:t>
            </a:r>
            <a:r>
              <a:rPr lang="en-US" dirty="0">
                <a:solidFill>
                  <a:srgbClr val="BCBEC4"/>
                </a:solidFill>
              </a:rPr>
              <a:t> Gratis-</a:t>
            </a:r>
            <a:r>
              <a:rPr lang="en-US" dirty="0" err="1">
                <a:solidFill>
                  <a:srgbClr val="BCBEC4"/>
                </a:solidFill>
              </a:rPr>
              <a:t>Navigationsbaken</a:t>
            </a:r>
            <a:endParaRPr lang="en-US" dirty="0">
              <a:solidFill>
                <a:srgbClr val="BCBE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9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0F1A84B3-8803-1172-FCCF-BBB045B7A559}"/>
              </a:ext>
            </a:extLst>
          </p:cNvPr>
          <p:cNvSpPr/>
          <p:nvPr/>
        </p:nvSpPr>
        <p:spPr>
          <a:xfrm>
            <a:off x="-123372" y="-224971"/>
            <a:ext cx="12438743" cy="7082971"/>
          </a:xfrm>
          <a:prstGeom prst="rect">
            <a:avLst/>
          </a:prstGeom>
          <a:solidFill>
            <a:srgbClr val="1D1F22"/>
          </a:solidFill>
          <a:ln>
            <a:solidFill>
              <a:srgbClr val="1D1F2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0DCF5B5-0300-2FD5-B775-DB2C5D666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BCBEC4"/>
                </a:solidFill>
              </a:rPr>
              <a:t>/*Output*/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DD3C2F5-DB20-B373-291A-6F92DC58E05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BCBEC4"/>
                </a:solidFill>
              </a:rPr>
              <a:t>H.1 = Aldi (…) </a:t>
            </a:r>
            <a:r>
              <a:rPr lang="en-US" dirty="0" err="1">
                <a:solidFill>
                  <a:srgbClr val="BCBEC4"/>
                </a:solidFill>
              </a:rPr>
              <a:t>Kauf</a:t>
            </a:r>
            <a:r>
              <a:rPr lang="en-US" dirty="0">
                <a:solidFill>
                  <a:srgbClr val="BCBEC4"/>
                </a:solidFill>
              </a:rPr>
              <a:t>?</a:t>
            </a:r>
          </a:p>
          <a:p>
            <a:pPr marL="0" indent="0">
              <a:buNone/>
            </a:pPr>
            <a:r>
              <a:rPr lang="en-US" dirty="0">
                <a:solidFill>
                  <a:srgbClr val="BCBEC4"/>
                </a:solidFill>
              </a:rPr>
              <a:t>H.2 = Die </a:t>
            </a:r>
            <a:r>
              <a:rPr lang="en-US" dirty="0" err="1">
                <a:solidFill>
                  <a:srgbClr val="BCBEC4"/>
                </a:solidFill>
              </a:rPr>
              <a:t>besten</a:t>
            </a:r>
            <a:r>
              <a:rPr lang="en-US" dirty="0">
                <a:solidFill>
                  <a:srgbClr val="BCBEC4"/>
                </a:solidFill>
              </a:rPr>
              <a:t> (…)Test </a:t>
            </a:r>
            <a:r>
              <a:rPr lang="en-US" dirty="0" err="1">
                <a:solidFill>
                  <a:srgbClr val="BCBEC4"/>
                </a:solidFill>
              </a:rPr>
              <a:t>überzeugen</a:t>
            </a:r>
            <a:endParaRPr lang="en-US" dirty="0">
              <a:solidFill>
                <a:srgbClr val="BCBEC4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BCBEC4"/>
                </a:solidFill>
              </a:rPr>
              <a:t>H.3 = </a:t>
            </a:r>
            <a:r>
              <a:rPr lang="en-US" dirty="0" err="1">
                <a:solidFill>
                  <a:srgbClr val="BCBEC4"/>
                </a:solidFill>
              </a:rPr>
              <a:t>Grillen</a:t>
            </a:r>
            <a:r>
              <a:rPr lang="en-US" dirty="0">
                <a:solidFill>
                  <a:srgbClr val="BCBEC4"/>
                </a:solidFill>
              </a:rPr>
              <a:t> (…)</a:t>
            </a:r>
            <a:r>
              <a:rPr lang="en-US" dirty="0" err="1">
                <a:solidFill>
                  <a:srgbClr val="BCBEC4"/>
                </a:solidFill>
              </a:rPr>
              <a:t>lohnen</a:t>
            </a:r>
            <a:endParaRPr lang="en-US" dirty="0">
              <a:solidFill>
                <a:srgbClr val="BCBEC4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BCBEC4"/>
                </a:solidFill>
              </a:rPr>
              <a:t>H.4 = Pixel 8a: (…)</a:t>
            </a:r>
            <a:r>
              <a:rPr lang="en-US" dirty="0" err="1">
                <a:solidFill>
                  <a:srgbClr val="BCBEC4"/>
                </a:solidFill>
              </a:rPr>
              <a:t>vorbestellbar</a:t>
            </a:r>
            <a:endParaRPr lang="en-US" dirty="0">
              <a:solidFill>
                <a:srgbClr val="BCBEC4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BCBEC4"/>
                </a:solidFill>
              </a:rPr>
              <a:t>H.5 = </a:t>
            </a:r>
            <a:r>
              <a:rPr lang="en-US" dirty="0" err="1">
                <a:solidFill>
                  <a:srgbClr val="BCBEC4"/>
                </a:solidFill>
              </a:rPr>
              <a:t>Ecovacs-Mähroboter</a:t>
            </a:r>
            <a:r>
              <a:rPr lang="en-US" dirty="0">
                <a:solidFill>
                  <a:srgbClr val="BCBEC4"/>
                </a:solidFill>
              </a:rPr>
              <a:t> (…)Gratis-</a:t>
            </a:r>
            <a:r>
              <a:rPr lang="en-US" dirty="0" err="1">
                <a:solidFill>
                  <a:srgbClr val="BCBEC4"/>
                </a:solidFill>
              </a:rPr>
              <a:t>Navigationsbaken</a:t>
            </a:r>
            <a:endParaRPr lang="en-US" dirty="0">
              <a:solidFill>
                <a:srgbClr val="BCBEC4"/>
              </a:solidFill>
            </a:endParaRP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09F1B24F-153F-B705-59B9-03C41D67380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BCBEC4"/>
                </a:solidFill>
              </a:rPr>
              <a:t>"Aldi </a:t>
            </a:r>
            <a:r>
              <a:rPr lang="en-US" dirty="0" err="1">
                <a:solidFill>
                  <a:srgbClr val="BCBEC4"/>
                </a:solidFill>
              </a:rPr>
              <a:t>verkauft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ein</a:t>
            </a:r>
            <a:r>
              <a:rPr lang="en-US" dirty="0">
                <a:solidFill>
                  <a:srgbClr val="BCBEC4"/>
                </a:solidFill>
              </a:rPr>
              <a:t> Gravel Bike </a:t>
            </a:r>
            <a:r>
              <a:rPr lang="en-US" dirty="0" err="1">
                <a:solidFill>
                  <a:srgbClr val="BCBEC4"/>
                </a:solidFill>
              </a:rPr>
              <a:t>für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weniger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als</a:t>
            </a:r>
            <a:r>
              <a:rPr lang="en-US" dirty="0">
                <a:solidFill>
                  <a:srgbClr val="BCBEC4"/>
                </a:solidFill>
              </a:rPr>
              <a:t> 700 Euro: </a:t>
            </a:r>
            <a:r>
              <a:rPr lang="en-US" dirty="0" err="1">
                <a:solidFill>
                  <a:srgbClr val="BCBEC4"/>
                </a:solidFill>
              </a:rPr>
              <a:t>Lohnt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sich</a:t>
            </a:r>
            <a:r>
              <a:rPr lang="en-US" dirty="0">
                <a:solidFill>
                  <a:srgbClr val="BCBEC4"/>
                </a:solidFill>
              </a:rPr>
              <a:t> der </a:t>
            </a:r>
            <a:r>
              <a:rPr lang="en-US" dirty="0" err="1">
                <a:solidFill>
                  <a:srgbClr val="BCBEC4"/>
                </a:solidFill>
              </a:rPr>
              <a:t>Kauf</a:t>
            </a:r>
            <a:r>
              <a:rPr lang="en-US" dirty="0">
                <a:solidFill>
                  <a:srgbClr val="BCBEC4"/>
                </a:solidFill>
              </a:rPr>
              <a:t>?"</a:t>
            </a:r>
          </a:p>
          <a:p>
            <a:pPr marL="0" indent="0">
              <a:buNone/>
            </a:pPr>
            <a:r>
              <a:rPr lang="en-US" dirty="0">
                <a:solidFill>
                  <a:srgbClr val="BCBEC4"/>
                </a:solidFill>
              </a:rPr>
              <a:t>"Die </a:t>
            </a:r>
            <a:r>
              <a:rPr lang="en-US" dirty="0" err="1">
                <a:solidFill>
                  <a:srgbClr val="BCBEC4"/>
                </a:solidFill>
              </a:rPr>
              <a:t>besten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AirPods-Alternativen</a:t>
            </a:r>
            <a:r>
              <a:rPr lang="en-US" dirty="0">
                <a:solidFill>
                  <a:srgbClr val="BCBEC4"/>
                </a:solidFill>
              </a:rPr>
              <a:t> 2024: </a:t>
            </a:r>
            <a:r>
              <a:rPr lang="en-US" dirty="0" err="1">
                <a:solidFill>
                  <a:srgbClr val="BCBEC4"/>
                </a:solidFill>
              </a:rPr>
              <a:t>Diese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Kopfhörer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konnten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uns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im</a:t>
            </a:r>
            <a:r>
              <a:rPr lang="en-US" dirty="0">
                <a:solidFill>
                  <a:srgbClr val="BCBEC4"/>
                </a:solidFill>
              </a:rPr>
              <a:t> Test </a:t>
            </a:r>
            <a:r>
              <a:rPr lang="en-US" dirty="0" err="1">
                <a:solidFill>
                  <a:srgbClr val="BCBEC4"/>
                </a:solidFill>
              </a:rPr>
              <a:t>überzeugen</a:t>
            </a:r>
            <a:r>
              <a:rPr lang="en-US" dirty="0">
                <a:solidFill>
                  <a:srgbClr val="BCBEC4"/>
                </a:solidFill>
              </a:rPr>
              <a:t>"</a:t>
            </a:r>
          </a:p>
          <a:p>
            <a:pPr marL="0" indent="0">
              <a:buNone/>
            </a:pPr>
            <a:r>
              <a:rPr lang="en-US" dirty="0">
                <a:solidFill>
                  <a:srgbClr val="BCBEC4"/>
                </a:solidFill>
              </a:rPr>
              <a:t>"</a:t>
            </a:r>
            <a:r>
              <a:rPr lang="en-US" dirty="0" err="1">
                <a:solidFill>
                  <a:srgbClr val="BCBEC4"/>
                </a:solidFill>
              </a:rPr>
              <a:t>Grillen</a:t>
            </a:r>
            <a:r>
              <a:rPr lang="en-US" dirty="0">
                <a:solidFill>
                  <a:srgbClr val="BCBEC4"/>
                </a:solidFill>
              </a:rPr>
              <a:t> auf dem </a:t>
            </a:r>
            <a:r>
              <a:rPr lang="en-US" dirty="0" err="1">
                <a:solidFill>
                  <a:srgbClr val="BCBEC4"/>
                </a:solidFill>
              </a:rPr>
              <a:t>Balkon</a:t>
            </a:r>
            <a:r>
              <a:rPr lang="en-US" dirty="0">
                <a:solidFill>
                  <a:srgbClr val="BCBEC4"/>
                </a:solidFill>
              </a:rPr>
              <a:t>: </a:t>
            </a:r>
            <a:r>
              <a:rPr lang="en-US" dirty="0" err="1">
                <a:solidFill>
                  <a:srgbClr val="BCBEC4"/>
                </a:solidFill>
              </a:rPr>
              <a:t>Fünf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Angebote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für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Gasgrills</a:t>
            </a:r>
            <a:r>
              <a:rPr lang="en-US" dirty="0">
                <a:solidFill>
                  <a:srgbClr val="BCBEC4"/>
                </a:solidFill>
              </a:rPr>
              <a:t> und </a:t>
            </a:r>
            <a:r>
              <a:rPr lang="en-US" dirty="0" err="1">
                <a:solidFill>
                  <a:srgbClr val="BCBEC4"/>
                </a:solidFill>
              </a:rPr>
              <a:t>Holzkohlegrills</a:t>
            </a:r>
            <a:r>
              <a:rPr lang="en-US" dirty="0">
                <a:solidFill>
                  <a:srgbClr val="BCBEC4"/>
                </a:solidFill>
              </a:rPr>
              <a:t>, die </a:t>
            </a:r>
            <a:r>
              <a:rPr lang="en-US" dirty="0" err="1">
                <a:solidFill>
                  <a:srgbClr val="BCBEC4"/>
                </a:solidFill>
              </a:rPr>
              <a:t>sich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lohnen</a:t>
            </a:r>
            <a:r>
              <a:rPr lang="en-US" dirty="0">
                <a:solidFill>
                  <a:srgbClr val="BCBEC4"/>
                </a:solidFill>
              </a:rPr>
              <a:t>"</a:t>
            </a:r>
          </a:p>
          <a:p>
            <a:pPr marL="0" indent="0">
              <a:buNone/>
            </a:pPr>
            <a:r>
              <a:rPr lang="en-US" dirty="0">
                <a:solidFill>
                  <a:srgbClr val="BCBEC4"/>
                </a:solidFill>
              </a:rPr>
              <a:t>"Pixel 8a: Googles </a:t>
            </a:r>
            <a:r>
              <a:rPr lang="en-US" dirty="0" err="1">
                <a:solidFill>
                  <a:srgbClr val="BCBEC4"/>
                </a:solidFill>
              </a:rPr>
              <a:t>neuestes</a:t>
            </a:r>
            <a:r>
              <a:rPr lang="en-US" dirty="0">
                <a:solidFill>
                  <a:srgbClr val="BCBEC4"/>
                </a:solidFill>
              </a:rPr>
              <a:t> Smartphone </a:t>
            </a:r>
            <a:r>
              <a:rPr lang="en-US" dirty="0" err="1">
                <a:solidFill>
                  <a:srgbClr val="BCBEC4"/>
                </a:solidFill>
              </a:rPr>
              <a:t>jetzt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vorbestellbar</a:t>
            </a:r>
            <a:r>
              <a:rPr lang="en-US" dirty="0">
                <a:solidFill>
                  <a:srgbClr val="BCBEC4"/>
                </a:solidFill>
              </a:rPr>
              <a:t>"</a:t>
            </a:r>
          </a:p>
          <a:p>
            <a:pPr marL="0" indent="0">
              <a:buNone/>
            </a:pPr>
            <a:r>
              <a:rPr lang="en-US" dirty="0">
                <a:solidFill>
                  <a:srgbClr val="BCBEC4"/>
                </a:solidFill>
              </a:rPr>
              <a:t>"</a:t>
            </a:r>
            <a:r>
              <a:rPr lang="en-US" dirty="0" err="1">
                <a:solidFill>
                  <a:srgbClr val="BCBEC4"/>
                </a:solidFill>
              </a:rPr>
              <a:t>Ecovacs-Mähroboter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ohne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Begrenzungskabel</a:t>
            </a:r>
            <a:r>
              <a:rPr lang="en-US" dirty="0">
                <a:solidFill>
                  <a:srgbClr val="BCBEC4"/>
                </a:solidFill>
              </a:rPr>
              <a:t>: 200 Euro </a:t>
            </a:r>
            <a:r>
              <a:rPr lang="en-US" dirty="0" err="1">
                <a:solidFill>
                  <a:srgbClr val="BCBEC4"/>
                </a:solidFill>
              </a:rPr>
              <a:t>Preisvorteil</a:t>
            </a:r>
            <a:r>
              <a:rPr lang="en-US" dirty="0">
                <a:solidFill>
                  <a:srgbClr val="BCBEC4"/>
                </a:solidFill>
              </a:rPr>
              <a:t> </a:t>
            </a:r>
            <a:r>
              <a:rPr lang="en-US" dirty="0" err="1">
                <a:solidFill>
                  <a:srgbClr val="BCBEC4"/>
                </a:solidFill>
              </a:rPr>
              <a:t>durch</a:t>
            </a:r>
            <a:r>
              <a:rPr lang="en-US" dirty="0">
                <a:solidFill>
                  <a:srgbClr val="BCBEC4"/>
                </a:solidFill>
              </a:rPr>
              <a:t> Gratis-</a:t>
            </a:r>
            <a:r>
              <a:rPr lang="en-US" dirty="0" err="1">
                <a:solidFill>
                  <a:srgbClr val="BCBEC4"/>
                </a:solidFill>
              </a:rPr>
              <a:t>Navigationsbaken</a:t>
            </a:r>
            <a:r>
              <a:rPr lang="en-US" dirty="0">
                <a:solidFill>
                  <a:srgbClr val="BCBEC4"/>
                </a:solidFill>
              </a:rPr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16226692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0F1A84B3-8803-1172-FCCF-BBB045B7A559}"/>
              </a:ext>
            </a:extLst>
          </p:cNvPr>
          <p:cNvSpPr/>
          <p:nvPr/>
        </p:nvSpPr>
        <p:spPr>
          <a:xfrm>
            <a:off x="-123372" y="-224971"/>
            <a:ext cx="12438743" cy="7082971"/>
          </a:xfrm>
          <a:prstGeom prst="rect">
            <a:avLst/>
          </a:prstGeom>
          <a:solidFill>
            <a:srgbClr val="1D1F22"/>
          </a:solidFill>
          <a:ln>
            <a:solidFill>
              <a:srgbClr val="1D1F2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0DCF5B5-0300-2FD5-B775-DB2C5D666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/*Word Export*/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DD3C2F5-DB20-B373-291A-6F92DC58E05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AT" sz="2400" dirty="0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Word = </a:t>
            </a:r>
            <a:r>
              <a:rPr lang="de-AT" sz="2400" dirty="0">
                <a:solidFill>
                  <a:srgbClr val="CF8E6D"/>
                </a:solidFill>
                <a:effectLst/>
                <a:highlight>
                  <a:srgbClr val="1E1F22"/>
                </a:highlight>
              </a:rPr>
              <a:t>.</a:t>
            </a:r>
            <a:r>
              <a:rPr lang="de-AT" sz="2400" dirty="0" err="1">
                <a:solidFill>
                  <a:srgbClr val="CF8E6D"/>
                </a:solidFill>
                <a:effectLst/>
                <a:highlight>
                  <a:srgbClr val="1E1F22"/>
                </a:highlight>
              </a:rPr>
              <a:t>OLEObject</a:t>
            </a:r>
            <a:r>
              <a:rPr lang="de-AT" sz="2400" dirty="0" err="1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~new</a:t>
            </a:r>
            <a:r>
              <a:rPr lang="de-AT" sz="2400" dirty="0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(</a:t>
            </a:r>
            <a:r>
              <a:rPr lang="de-AT" sz="2400" dirty="0">
                <a:solidFill>
                  <a:srgbClr val="6AAB73"/>
                </a:solidFill>
                <a:effectLst/>
                <a:highlight>
                  <a:srgbClr val="1E1F22"/>
                </a:highlight>
              </a:rPr>
              <a:t>"</a:t>
            </a:r>
            <a:r>
              <a:rPr lang="de-AT" sz="2400" dirty="0" err="1">
                <a:solidFill>
                  <a:srgbClr val="6AAB73"/>
                </a:solidFill>
                <a:effectLst/>
                <a:highlight>
                  <a:srgbClr val="1E1F22"/>
                </a:highlight>
              </a:rPr>
              <a:t>Word.Application</a:t>
            </a:r>
            <a:r>
              <a:rPr lang="de-AT" sz="2400" dirty="0">
                <a:solidFill>
                  <a:srgbClr val="6AAB73"/>
                </a:solidFill>
                <a:effectLst/>
                <a:highlight>
                  <a:srgbClr val="1E1F22"/>
                </a:highlight>
              </a:rPr>
              <a:t>"</a:t>
            </a:r>
            <a:r>
              <a:rPr lang="de-AT" sz="2400" dirty="0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)</a:t>
            </a:r>
            <a:br>
              <a:rPr lang="de-AT" sz="2400" dirty="0">
                <a:solidFill>
                  <a:srgbClr val="BCBEC4"/>
                </a:solidFill>
                <a:effectLst/>
                <a:highlight>
                  <a:srgbClr val="1E1F22"/>
                </a:highlight>
              </a:rPr>
            </a:br>
            <a:r>
              <a:rPr lang="de-AT" sz="2400" dirty="0" err="1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Word~visible</a:t>
            </a:r>
            <a:r>
              <a:rPr lang="de-AT" sz="2400" dirty="0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 = </a:t>
            </a:r>
            <a:r>
              <a:rPr lang="de-AT" sz="2400" dirty="0">
                <a:solidFill>
                  <a:srgbClr val="CF8E6D"/>
                </a:solidFill>
                <a:effectLst/>
                <a:highlight>
                  <a:srgbClr val="1E1F22"/>
                </a:highlight>
              </a:rPr>
              <a:t>.</a:t>
            </a:r>
            <a:r>
              <a:rPr lang="de-AT" sz="2400" dirty="0" err="1">
                <a:solidFill>
                  <a:srgbClr val="CF8E6D"/>
                </a:solidFill>
                <a:effectLst/>
                <a:highlight>
                  <a:srgbClr val="1E1F22"/>
                </a:highlight>
              </a:rPr>
              <a:t>true</a:t>
            </a:r>
            <a:br>
              <a:rPr lang="de-AT" sz="2400" dirty="0">
                <a:solidFill>
                  <a:srgbClr val="CF8E6D"/>
                </a:solidFill>
                <a:effectLst/>
                <a:highlight>
                  <a:srgbClr val="1E1F22"/>
                </a:highlight>
              </a:rPr>
            </a:br>
            <a:r>
              <a:rPr lang="de-AT" sz="2400" dirty="0" err="1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doc</a:t>
            </a:r>
            <a:r>
              <a:rPr lang="de-AT" sz="2400" dirty="0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 = </a:t>
            </a:r>
            <a:r>
              <a:rPr lang="de-AT" sz="2400" dirty="0" err="1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Word~Documents~Add</a:t>
            </a:r>
            <a:endParaRPr lang="de-AT" sz="2400" dirty="0">
              <a:solidFill>
                <a:srgbClr val="BCBEC4"/>
              </a:solidFill>
              <a:effectLst/>
              <a:highlight>
                <a:srgbClr val="1E1F22"/>
              </a:highlight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BCBEC4"/>
                </a:solidFill>
              </a:rPr>
              <a:t>(…)</a:t>
            </a:r>
          </a:p>
          <a:p>
            <a:pPr marL="0" indent="0">
              <a:buNone/>
            </a:pPr>
            <a:r>
              <a:rPr lang="de-AT" sz="2400" dirty="0" err="1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doc~SaveAs</a:t>
            </a:r>
            <a:r>
              <a:rPr lang="de-AT" sz="2400" dirty="0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(</a:t>
            </a:r>
            <a:r>
              <a:rPr lang="de-AT" sz="2400" dirty="0">
                <a:solidFill>
                  <a:srgbClr val="6AAB73"/>
                </a:solidFill>
                <a:effectLst/>
                <a:highlight>
                  <a:srgbClr val="1E1F22"/>
                </a:highlight>
              </a:rPr>
              <a:t>"</a:t>
            </a:r>
            <a:r>
              <a:rPr lang="de-AT" sz="2400" dirty="0" err="1">
                <a:solidFill>
                  <a:srgbClr val="6AAB73"/>
                </a:solidFill>
                <a:effectLst/>
                <a:highlight>
                  <a:srgbClr val="1E1F22"/>
                </a:highlight>
              </a:rPr>
              <a:t>Headlines.docx</a:t>
            </a:r>
            <a:r>
              <a:rPr lang="de-AT" sz="2400" dirty="0">
                <a:solidFill>
                  <a:srgbClr val="6AAB73"/>
                </a:solidFill>
                <a:effectLst/>
                <a:highlight>
                  <a:srgbClr val="1E1F22"/>
                </a:highlight>
              </a:rPr>
              <a:t>"</a:t>
            </a:r>
            <a:r>
              <a:rPr lang="de-AT" sz="2400" dirty="0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)</a:t>
            </a:r>
            <a:br>
              <a:rPr lang="de-AT" sz="2400" dirty="0">
                <a:solidFill>
                  <a:srgbClr val="BCBEC4"/>
                </a:solidFill>
                <a:effectLst/>
                <a:highlight>
                  <a:srgbClr val="1E1F22"/>
                </a:highlight>
              </a:rPr>
            </a:br>
            <a:r>
              <a:rPr lang="de-AT" sz="2400" dirty="0">
                <a:solidFill>
                  <a:srgbClr val="CF8E6D"/>
                </a:solidFill>
                <a:effectLst/>
                <a:highlight>
                  <a:srgbClr val="1E1F22"/>
                </a:highlight>
              </a:rPr>
              <a:t>Call </a:t>
            </a:r>
            <a:r>
              <a:rPr lang="de-AT" sz="2400" dirty="0" err="1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SysSleep</a:t>
            </a:r>
            <a:r>
              <a:rPr lang="de-AT" sz="2400" dirty="0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 </a:t>
            </a:r>
            <a:r>
              <a:rPr lang="de-AT" sz="2400" dirty="0">
                <a:solidFill>
                  <a:srgbClr val="2AACB8"/>
                </a:solidFill>
                <a:effectLst/>
                <a:highlight>
                  <a:srgbClr val="1E1F22"/>
                </a:highlight>
              </a:rPr>
              <a:t>3</a:t>
            </a:r>
            <a:br>
              <a:rPr lang="de-AT" sz="2400" dirty="0">
                <a:solidFill>
                  <a:srgbClr val="2AACB8"/>
                </a:solidFill>
                <a:effectLst/>
                <a:highlight>
                  <a:srgbClr val="1E1F22"/>
                </a:highlight>
              </a:rPr>
            </a:br>
            <a:r>
              <a:rPr lang="de-AT" sz="2400" dirty="0" err="1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Word~quit</a:t>
            </a:r>
            <a:endParaRPr lang="de-AT" sz="2400" dirty="0">
              <a:solidFill>
                <a:srgbClr val="BCBEC4"/>
              </a:solidFill>
              <a:effectLst/>
              <a:highlight>
                <a:srgbClr val="1E1F22"/>
              </a:highlight>
            </a:endParaRP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09F1B24F-153F-B705-59B9-03C41D67380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AT" sz="2400" dirty="0" err="1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Selection</a:t>
            </a:r>
            <a:r>
              <a:rPr lang="de-AT" sz="2400" dirty="0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 = </a:t>
            </a:r>
            <a:r>
              <a:rPr lang="de-AT" sz="2400" dirty="0" err="1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Word~Selection</a:t>
            </a:r>
            <a:br>
              <a:rPr lang="de-AT" sz="2400" dirty="0">
                <a:solidFill>
                  <a:srgbClr val="BCBEC4"/>
                </a:solidFill>
                <a:effectLst/>
                <a:highlight>
                  <a:srgbClr val="1E1F22"/>
                </a:highlight>
              </a:rPr>
            </a:br>
            <a:r>
              <a:rPr lang="de-AT" sz="2400" dirty="0" err="1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Selection~TypeText</a:t>
            </a:r>
            <a:r>
              <a:rPr lang="de-AT" sz="2400" dirty="0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(H.1)</a:t>
            </a:r>
            <a:br>
              <a:rPr lang="de-AT" sz="2400" dirty="0">
                <a:solidFill>
                  <a:srgbClr val="BCBEC4"/>
                </a:solidFill>
                <a:effectLst/>
                <a:highlight>
                  <a:srgbClr val="1E1F22"/>
                </a:highlight>
              </a:rPr>
            </a:br>
            <a:r>
              <a:rPr lang="de-AT" sz="2400" dirty="0" err="1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Selection~TypeParagraph</a:t>
            </a:r>
            <a:br>
              <a:rPr lang="de-AT" sz="2400" dirty="0">
                <a:solidFill>
                  <a:srgbClr val="BCBEC4"/>
                </a:solidFill>
                <a:effectLst/>
                <a:highlight>
                  <a:srgbClr val="1E1F22"/>
                </a:highlight>
              </a:rPr>
            </a:br>
            <a:r>
              <a:rPr lang="de-AT" sz="2400" dirty="0" err="1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Selection~TypeText</a:t>
            </a:r>
            <a:r>
              <a:rPr lang="de-AT" sz="2400" dirty="0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(H.2)</a:t>
            </a:r>
            <a:br>
              <a:rPr lang="de-AT" sz="2400" dirty="0">
                <a:solidFill>
                  <a:srgbClr val="BCBEC4"/>
                </a:solidFill>
                <a:effectLst/>
                <a:highlight>
                  <a:srgbClr val="1E1F22"/>
                </a:highlight>
              </a:rPr>
            </a:br>
            <a:r>
              <a:rPr lang="de-AT" sz="2400" dirty="0" err="1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Selection~TypeParagraph</a:t>
            </a:r>
            <a:br>
              <a:rPr lang="de-AT" sz="2400" dirty="0">
                <a:solidFill>
                  <a:srgbClr val="BCBEC4"/>
                </a:solidFill>
                <a:effectLst/>
                <a:highlight>
                  <a:srgbClr val="1E1F22"/>
                </a:highlight>
              </a:rPr>
            </a:br>
            <a:r>
              <a:rPr lang="de-AT" sz="2400" dirty="0" err="1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Selection~TypeText</a:t>
            </a:r>
            <a:r>
              <a:rPr lang="de-AT" sz="2400" dirty="0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(H.3)</a:t>
            </a:r>
            <a:br>
              <a:rPr lang="de-AT" sz="2400" dirty="0">
                <a:solidFill>
                  <a:srgbClr val="BCBEC4"/>
                </a:solidFill>
                <a:effectLst/>
                <a:highlight>
                  <a:srgbClr val="1E1F22"/>
                </a:highlight>
              </a:rPr>
            </a:br>
            <a:r>
              <a:rPr lang="de-AT" sz="2400" dirty="0" err="1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Selection~TypeParagraph</a:t>
            </a:r>
            <a:br>
              <a:rPr lang="de-AT" sz="2400" dirty="0">
                <a:solidFill>
                  <a:srgbClr val="BCBEC4"/>
                </a:solidFill>
                <a:effectLst/>
                <a:highlight>
                  <a:srgbClr val="1E1F22"/>
                </a:highlight>
              </a:rPr>
            </a:br>
            <a:r>
              <a:rPr lang="de-AT" sz="2400" dirty="0" err="1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Selection~TypeText</a:t>
            </a:r>
            <a:r>
              <a:rPr lang="de-AT" sz="2400" dirty="0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(H.4)</a:t>
            </a:r>
            <a:br>
              <a:rPr lang="de-AT" sz="2400" dirty="0">
                <a:solidFill>
                  <a:srgbClr val="BCBEC4"/>
                </a:solidFill>
                <a:effectLst/>
                <a:highlight>
                  <a:srgbClr val="1E1F22"/>
                </a:highlight>
              </a:rPr>
            </a:br>
            <a:r>
              <a:rPr lang="de-AT" sz="2400" dirty="0" err="1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Selection~TypeParagraph</a:t>
            </a:r>
            <a:br>
              <a:rPr lang="de-AT" sz="2400" dirty="0">
                <a:solidFill>
                  <a:srgbClr val="BCBEC4"/>
                </a:solidFill>
                <a:effectLst/>
                <a:highlight>
                  <a:srgbClr val="1E1F22"/>
                </a:highlight>
              </a:rPr>
            </a:br>
            <a:r>
              <a:rPr lang="de-AT" sz="2400" dirty="0" err="1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Selection~TypeText</a:t>
            </a:r>
            <a:r>
              <a:rPr lang="de-AT" sz="2400" dirty="0">
                <a:solidFill>
                  <a:srgbClr val="BCBEC4"/>
                </a:solidFill>
                <a:effectLst/>
                <a:highlight>
                  <a:srgbClr val="1E1F22"/>
                </a:highlight>
              </a:rPr>
              <a:t>(H.5)</a:t>
            </a:r>
          </a:p>
          <a:p>
            <a:pPr marL="0" indent="0">
              <a:buNone/>
            </a:pPr>
            <a:endParaRPr lang="en-US" dirty="0">
              <a:solidFill>
                <a:srgbClr val="BCBE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6601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3000</Words>
  <Application>Microsoft Macintosh PowerPoint</Application>
  <PresentationFormat>Breitbild</PresentationFormat>
  <Paragraphs>53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Office</vt:lpstr>
      <vt:lpstr>Um-/nformatierte News</vt:lpstr>
      <vt:lpstr>/*Übersicht*/</vt:lpstr>
      <vt:lpstr>/*API Einstellungen*/</vt:lpstr>
      <vt:lpstr>/*Ausgabe in Array*/</vt:lpstr>
      <vt:lpstr>PowerPoint-Präsentation</vt:lpstr>
      <vt:lpstr>/*Extraktion der Headlines*/</vt:lpstr>
      <vt:lpstr>/*Output*/</vt:lpstr>
      <vt:lpstr>/*Output*/</vt:lpstr>
      <vt:lpstr>/*Word Export*/</vt:lpstr>
      <vt:lpstr>/*Versenden via Outlook*/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Übersicht</dc:title>
  <dc:creator>Plonner, Aaron</dc:creator>
  <cp:lastModifiedBy>Plonner, Aaron</cp:lastModifiedBy>
  <cp:revision>5</cp:revision>
  <dcterms:created xsi:type="dcterms:W3CDTF">2024-05-09T14:13:04Z</dcterms:created>
  <dcterms:modified xsi:type="dcterms:W3CDTF">2024-05-09T21:45:29Z</dcterms:modified>
</cp:coreProperties>
</file>