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7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23BDC-6EF9-E9D2-F303-493A5F73901D}" v="31" dt="2024-05-09T19:50:07.694"/>
    <p1510:client id="{13C660EC-7333-CD33-95AD-F5F9B387628A}" v="731" dt="2024-05-09T19:14:39.9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öchenig, Michael" userId="S::h12108017@s.wu.ac.at::c64d4bb9-189a-425e-b320-0f98ebadb67d" providerId="AD" clId="Web-{0F323BDC-6EF9-E9D2-F303-493A5F73901D}"/>
    <pc:docChg chg="modSld">
      <pc:chgData name="Gröchenig, Michael" userId="S::h12108017@s.wu.ac.at::c64d4bb9-189a-425e-b320-0f98ebadb67d" providerId="AD" clId="Web-{0F323BDC-6EF9-E9D2-F303-493A5F73901D}" dt="2024-05-09T19:50:07.694" v="30" actId="1076"/>
      <pc:docMkLst>
        <pc:docMk/>
      </pc:docMkLst>
      <pc:sldChg chg="addSp modSp">
        <pc:chgData name="Gröchenig, Michael" userId="S::h12108017@s.wu.ac.at::c64d4bb9-189a-425e-b320-0f98ebadb67d" providerId="AD" clId="Web-{0F323BDC-6EF9-E9D2-F303-493A5F73901D}" dt="2024-05-09T19:49:30.771" v="29" actId="1076"/>
        <pc:sldMkLst>
          <pc:docMk/>
          <pc:sldMk cId="57541109" sldId="257"/>
        </pc:sldMkLst>
        <pc:picChg chg="add mod modCrop">
          <ac:chgData name="Gröchenig, Michael" userId="S::h12108017@s.wu.ac.at::c64d4bb9-189a-425e-b320-0f98ebadb67d" providerId="AD" clId="Web-{0F323BDC-6EF9-E9D2-F303-493A5F73901D}" dt="2024-05-09T19:49:30.771" v="29" actId="1076"/>
          <ac:picMkLst>
            <pc:docMk/>
            <pc:sldMk cId="57541109" sldId="257"/>
            <ac:picMk id="4" creationId="{54F69F19-5A03-8D1B-E413-CA0912AACFE0}"/>
          </ac:picMkLst>
        </pc:picChg>
        <pc:picChg chg="mod">
          <ac:chgData name="Gröchenig, Michael" userId="S::h12108017@s.wu.ac.at::c64d4bb9-189a-425e-b320-0f98ebadb67d" providerId="AD" clId="Web-{0F323BDC-6EF9-E9D2-F303-493A5F73901D}" dt="2024-05-09T19:48:49.097" v="18" actId="1076"/>
          <ac:picMkLst>
            <pc:docMk/>
            <pc:sldMk cId="57541109" sldId="257"/>
            <ac:picMk id="5" creationId="{ECB06DE9-6B3A-DD0A-38EC-E147FD4D51FC}"/>
          </ac:picMkLst>
        </pc:picChg>
        <pc:picChg chg="mod">
          <ac:chgData name="Gröchenig, Michael" userId="S::h12108017@s.wu.ac.at::c64d4bb9-189a-425e-b320-0f98ebadb67d" providerId="AD" clId="Web-{0F323BDC-6EF9-E9D2-F303-493A5F73901D}" dt="2024-05-09T19:48:41.175" v="16" actId="1076"/>
          <ac:picMkLst>
            <pc:docMk/>
            <pc:sldMk cId="57541109" sldId="257"/>
            <ac:picMk id="8" creationId="{89AF85AA-3241-B92F-5E4E-A29AF2E58CB4}"/>
          </ac:picMkLst>
        </pc:picChg>
        <pc:picChg chg="mod">
          <ac:chgData name="Gröchenig, Michael" userId="S::h12108017@s.wu.ac.at::c64d4bb9-189a-425e-b320-0f98ebadb67d" providerId="AD" clId="Web-{0F323BDC-6EF9-E9D2-F303-493A5F73901D}" dt="2024-05-09T19:48:59.207" v="22" actId="1076"/>
          <ac:picMkLst>
            <pc:docMk/>
            <pc:sldMk cId="57541109" sldId="257"/>
            <ac:picMk id="9" creationId="{EFC9709E-9C92-5F36-859D-2AA17A1A5D96}"/>
          </ac:picMkLst>
        </pc:picChg>
      </pc:sldChg>
      <pc:sldChg chg="modSp">
        <pc:chgData name="Gröchenig, Michael" userId="S::h12108017@s.wu.ac.at::c64d4bb9-189a-425e-b320-0f98ebadb67d" providerId="AD" clId="Web-{0F323BDC-6EF9-E9D2-F303-493A5F73901D}" dt="2024-05-09T19:50:07.694" v="30" actId="1076"/>
        <pc:sldMkLst>
          <pc:docMk/>
          <pc:sldMk cId="3520055861" sldId="259"/>
        </pc:sldMkLst>
        <pc:spChg chg="mod">
          <ac:chgData name="Gröchenig, Michael" userId="S::h12108017@s.wu.ac.at::c64d4bb9-189a-425e-b320-0f98ebadb67d" providerId="AD" clId="Web-{0F323BDC-6EF9-E9D2-F303-493A5F73901D}" dt="2024-05-09T19:50:07.694" v="30" actId="1076"/>
          <ac:spMkLst>
            <pc:docMk/>
            <pc:sldMk cId="3520055861" sldId="259"/>
            <ac:spMk id="3" creationId="{8B0F2FEA-D077-5A69-78AA-ACA37CB5A9A5}"/>
          </ac:spMkLst>
        </pc:spChg>
      </pc:sldChg>
    </pc:docChg>
  </pc:docChgLst>
  <pc:docChgLst>
    <pc:chgData name="Gröchenig, Michael" userId="S::h12108017@s.wu.ac.at::c64d4bb9-189a-425e-b320-0f98ebadb67d" providerId="AD" clId="Web-{13C660EC-7333-CD33-95AD-F5F9B387628A}"/>
    <pc:docChg chg="addSld modSld">
      <pc:chgData name="Gröchenig, Michael" userId="S::h12108017@s.wu.ac.at::c64d4bb9-189a-425e-b320-0f98ebadb67d" providerId="AD" clId="Web-{13C660EC-7333-CD33-95AD-F5F9B387628A}" dt="2024-05-09T19:14:39.948" v="587" actId="1076"/>
      <pc:docMkLst>
        <pc:docMk/>
      </pc:docMkLst>
      <pc:sldChg chg="addSp delSp modSp mod setBg">
        <pc:chgData name="Gröchenig, Michael" userId="S::h12108017@s.wu.ac.at::c64d4bb9-189a-425e-b320-0f98ebadb67d" providerId="AD" clId="Web-{13C660EC-7333-CD33-95AD-F5F9B387628A}" dt="2024-05-09T19:07:37.283" v="534"/>
        <pc:sldMkLst>
          <pc:docMk/>
          <pc:sldMk cId="1577499883" sldId="256"/>
        </pc:sldMkLst>
        <pc:spChg chg="mod">
          <ac:chgData name="Gröchenig, Michael" userId="S::h12108017@s.wu.ac.at::c64d4bb9-189a-425e-b320-0f98ebadb67d" providerId="AD" clId="Web-{13C660EC-7333-CD33-95AD-F5F9B387628A}" dt="2024-05-09T18:58:43.115" v="495"/>
          <ac:spMkLst>
            <pc:docMk/>
            <pc:sldMk cId="1577499883" sldId="256"/>
            <ac:spMk id="2" creationId="{00000000-0000-0000-0000-000000000000}"/>
          </ac:spMkLst>
        </pc:spChg>
        <pc:spChg chg="mod">
          <ac:chgData name="Gröchenig, Michael" userId="S::h12108017@s.wu.ac.at::c64d4bb9-189a-425e-b320-0f98ebadb67d" providerId="AD" clId="Web-{13C660EC-7333-CD33-95AD-F5F9B387628A}" dt="2024-05-09T19:00:06.211" v="515" actId="20577"/>
          <ac:spMkLst>
            <pc:docMk/>
            <pc:sldMk cId="1577499883" sldId="256"/>
            <ac:spMk id="3" creationId="{00000000-0000-0000-0000-000000000000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8:58:43.115" v="495"/>
          <ac:spMkLst>
            <pc:docMk/>
            <pc:sldMk cId="1577499883" sldId="256"/>
            <ac:spMk id="8" creationId="{C3896A03-3945-419A-B66B-4EE266EDD152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8:58:43.115" v="495"/>
          <ac:spMkLst>
            <pc:docMk/>
            <pc:sldMk cId="1577499883" sldId="256"/>
            <ac:spMk id="10" creationId="{B34F5AD2-EDBD-4BBD-A55C-EAFFD0C7097A}"/>
          </ac:spMkLst>
        </pc:spChg>
        <pc:spChg chg="add">
          <ac:chgData name="Gröchenig, Michael" userId="S::h12108017@s.wu.ac.at::c64d4bb9-189a-425e-b320-0f98ebadb67d" providerId="AD" clId="Web-{13C660EC-7333-CD33-95AD-F5F9B387628A}" dt="2024-05-09T18:58:43.115" v="495"/>
          <ac:spMkLst>
            <pc:docMk/>
            <pc:sldMk cId="1577499883" sldId="256"/>
            <ac:spMk id="15" creationId="{9089EED9-F54D-4F20-A2C6-949DE4176959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9:07:37.283" v="534"/>
          <ac:spMkLst>
            <pc:docMk/>
            <pc:sldMk cId="1577499883" sldId="256"/>
            <ac:spMk id="17" creationId="{7E46F721-3785-414D-8697-16AF490E6806}"/>
          </ac:spMkLst>
        </pc:spChg>
        <pc:picChg chg="add mod">
          <ac:chgData name="Gröchenig, Michael" userId="S::h12108017@s.wu.ac.at::c64d4bb9-189a-425e-b320-0f98ebadb67d" providerId="AD" clId="Web-{13C660EC-7333-CD33-95AD-F5F9B387628A}" dt="2024-05-09T18:58:43.115" v="495"/>
          <ac:picMkLst>
            <pc:docMk/>
            <pc:sldMk cId="1577499883" sldId="256"/>
            <ac:picMk id="4" creationId="{F2FAEE9D-68DC-9B09-3C0C-323E204CDA92}"/>
          </ac:picMkLst>
        </pc:picChg>
      </pc:sldChg>
      <pc:sldChg chg="addSp delSp modSp new mod setBg">
        <pc:chgData name="Gröchenig, Michael" userId="S::h12108017@s.wu.ac.at::c64d4bb9-189a-425e-b320-0f98ebadb67d" providerId="AD" clId="Web-{13C660EC-7333-CD33-95AD-F5F9B387628A}" dt="2024-05-09T19:06:54.610" v="533"/>
        <pc:sldMkLst>
          <pc:docMk/>
          <pc:sldMk cId="57541109" sldId="257"/>
        </pc:sldMkLst>
        <pc:spChg chg="mod">
          <ac:chgData name="Gröchenig, Michael" userId="S::h12108017@s.wu.ac.at::c64d4bb9-189a-425e-b320-0f98ebadb67d" providerId="AD" clId="Web-{13C660EC-7333-CD33-95AD-F5F9B387628A}" dt="2024-05-09T17:53:46.686" v="355" actId="20577"/>
          <ac:spMkLst>
            <pc:docMk/>
            <pc:sldMk cId="57541109" sldId="257"/>
            <ac:spMk id="2" creationId="{EF555BFE-5C7C-D781-699B-3E29249AF8AB}"/>
          </ac:spMkLst>
        </pc:spChg>
        <pc:spChg chg="mod">
          <ac:chgData name="Gröchenig, Michael" userId="S::h12108017@s.wu.ac.at::c64d4bb9-189a-425e-b320-0f98ebadb67d" providerId="AD" clId="Web-{13C660EC-7333-CD33-95AD-F5F9B387628A}" dt="2024-05-09T17:47:04.224" v="344"/>
          <ac:spMkLst>
            <pc:docMk/>
            <pc:sldMk cId="57541109" sldId="257"/>
            <ac:spMk id="3" creationId="{ED646C4A-25A9-D80B-91B2-596F246941D0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7:46:26.114" v="333"/>
          <ac:spMkLst>
            <pc:docMk/>
            <pc:sldMk cId="57541109" sldId="257"/>
            <ac:spMk id="4" creationId="{9DEB3B28-96C7-289C-DA9E-57EBC78D33E6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1:49:06.312" v="272"/>
          <ac:spMkLst>
            <pc:docMk/>
            <pc:sldMk cId="57541109" sldId="257"/>
            <ac:spMk id="5" creationId="{8639ED66-8528-63CD-C2B0-D7AB8E3AB018}"/>
          </ac:spMkLst>
        </pc:spChg>
        <pc:spChg chg="add mod">
          <ac:chgData name="Gröchenig, Michael" userId="S::h12108017@s.wu.ac.at::c64d4bb9-189a-425e-b320-0f98ebadb67d" providerId="AD" clId="Web-{13C660EC-7333-CD33-95AD-F5F9B387628A}" dt="2024-05-09T17:53:56.124" v="357" actId="20577"/>
          <ac:spMkLst>
            <pc:docMk/>
            <pc:sldMk cId="57541109" sldId="257"/>
            <ac:spMk id="6" creationId="{67E7BABF-3B4E-6CC9-9EE7-14B70DAC081F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1:51:48.957" v="313"/>
          <ac:spMkLst>
            <pc:docMk/>
            <pc:sldMk cId="57541109" sldId="257"/>
            <ac:spMk id="7" creationId="{605553C2-0BBB-CC8C-C325-3ED2C1A270FF}"/>
          </ac:spMkLst>
        </pc:spChg>
        <pc:spChg chg="add mod">
          <ac:chgData name="Gröchenig, Michael" userId="S::h12108017@s.wu.ac.at::c64d4bb9-189a-425e-b320-0f98ebadb67d" providerId="AD" clId="Web-{13C660EC-7333-CD33-95AD-F5F9B387628A}" dt="2024-05-09T18:43:29.189" v="478"/>
          <ac:spMkLst>
            <pc:docMk/>
            <pc:sldMk cId="57541109" sldId="257"/>
            <ac:spMk id="11" creationId="{4C608BEB-860E-4094-8511-78603564A75E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2:19.901" v="517"/>
          <ac:spMkLst>
            <pc:docMk/>
            <pc:sldMk cId="57541109" sldId="257"/>
            <ac:spMk id="12" creationId="{B617A7E0-D9E4-3918-277B-6A9A92E7280A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2:38.604" v="519"/>
          <ac:spMkLst>
            <pc:docMk/>
            <pc:sldMk cId="57541109" sldId="257"/>
            <ac:spMk id="15" creationId="{E65776CC-C893-D4A3-5DB2-186D10C4C8B7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4:40.670" v="526"/>
          <ac:spMkLst>
            <pc:docMk/>
            <pc:sldMk cId="57541109" sldId="257"/>
            <ac:spMk id="17" creationId="{7F205CE2-7E98-4830-75BC-92BBF332C4EC}"/>
          </ac:spMkLst>
        </pc:spChg>
        <pc:spChg chg="add del mod ord">
          <ac:chgData name="Gröchenig, Michael" userId="S::h12108017@s.wu.ac.at::c64d4bb9-189a-425e-b320-0f98ebadb67d" providerId="AD" clId="Web-{13C660EC-7333-CD33-95AD-F5F9B387628A}" dt="2024-05-09T19:06:54.610" v="533"/>
          <ac:spMkLst>
            <pc:docMk/>
            <pc:sldMk cId="57541109" sldId="257"/>
            <ac:spMk id="18" creationId="{EB962889-FAA7-3B50-F7F8-DD5DDF21B8F3}"/>
          </ac:spMkLst>
        </pc:spChg>
        <pc:picChg chg="add mod">
          <ac:chgData name="Gröchenig, Michael" userId="S::h12108017@s.wu.ac.at::c64d4bb9-189a-425e-b320-0f98ebadb67d" providerId="AD" clId="Web-{13C660EC-7333-CD33-95AD-F5F9B387628A}" dt="2024-05-09T17:49:21.602" v="348" actId="1076"/>
          <ac:picMkLst>
            <pc:docMk/>
            <pc:sldMk cId="57541109" sldId="257"/>
            <ac:picMk id="5" creationId="{ECB06DE9-6B3A-DD0A-38EC-E147FD4D51FC}"/>
          </ac:picMkLst>
        </pc:picChg>
        <pc:picChg chg="add del mod">
          <ac:chgData name="Gröchenig, Michael" userId="S::h12108017@s.wu.ac.at::c64d4bb9-189a-425e-b320-0f98ebadb67d" providerId="AD" clId="Web-{13C660EC-7333-CD33-95AD-F5F9B387628A}" dt="2024-05-09T17:53:01.513" v="351"/>
          <ac:picMkLst>
            <pc:docMk/>
            <pc:sldMk cId="57541109" sldId="257"/>
            <ac:picMk id="7" creationId="{86F6AA1E-E8E6-A2E5-6CED-B559AEE59185}"/>
          </ac:picMkLst>
        </pc:picChg>
        <pc:picChg chg="add mod">
          <ac:chgData name="Gröchenig, Michael" userId="S::h12108017@s.wu.ac.at::c64d4bb9-189a-425e-b320-0f98ebadb67d" providerId="AD" clId="Web-{13C660EC-7333-CD33-95AD-F5F9B387628A}" dt="2024-05-09T17:53:24.904" v="353" actId="1076"/>
          <ac:picMkLst>
            <pc:docMk/>
            <pc:sldMk cId="57541109" sldId="257"/>
            <ac:picMk id="8" creationId="{89AF85AA-3241-B92F-5E4E-A29AF2E58CB4}"/>
          </ac:picMkLst>
        </pc:picChg>
        <pc:picChg chg="add mod">
          <ac:chgData name="Gröchenig, Michael" userId="S::h12108017@s.wu.ac.at::c64d4bb9-189a-425e-b320-0f98ebadb67d" providerId="AD" clId="Web-{13C660EC-7333-CD33-95AD-F5F9B387628A}" dt="2024-05-09T17:57:09.503" v="366" actId="1076"/>
          <ac:picMkLst>
            <pc:docMk/>
            <pc:sldMk cId="57541109" sldId="257"/>
            <ac:picMk id="9" creationId="{EFC9709E-9C92-5F36-859D-2AA17A1A5D96}"/>
          </ac:picMkLst>
        </pc:picChg>
        <pc:cxnChg chg="add">
          <ac:chgData name="Gröchenig, Michael" userId="S::h12108017@s.wu.ac.at::c64d4bb9-189a-425e-b320-0f98ebadb67d" providerId="AD" clId="Web-{13C660EC-7333-CD33-95AD-F5F9B387628A}" dt="2024-05-09T17:47:04.224" v="344"/>
          <ac:cxnSpMkLst>
            <pc:docMk/>
            <pc:sldMk cId="57541109" sldId="257"/>
            <ac:cxnSpMk id="13" creationId="{1F16A8D4-FE87-4604-88B2-394B5D1EB437}"/>
          </ac:cxnSpMkLst>
        </pc:cxnChg>
      </pc:sldChg>
      <pc:sldChg chg="addSp delSp modSp new mod setBg">
        <pc:chgData name="Gröchenig, Michael" userId="S::h12108017@s.wu.ac.at::c64d4bb9-189a-425e-b320-0f98ebadb67d" providerId="AD" clId="Web-{13C660EC-7333-CD33-95AD-F5F9B387628A}" dt="2024-05-09T19:07:40.924" v="535"/>
        <pc:sldMkLst>
          <pc:docMk/>
          <pc:sldMk cId="2308880234" sldId="258"/>
        </pc:sldMkLst>
        <pc:spChg chg="mod">
          <ac:chgData name="Gröchenig, Michael" userId="S::h12108017@s.wu.ac.at::c64d4bb9-189a-425e-b320-0f98ebadb67d" providerId="AD" clId="Web-{13C660EC-7333-CD33-95AD-F5F9B387628A}" dt="2024-05-09T18:04:36.231" v="371" actId="20577"/>
          <ac:spMkLst>
            <pc:docMk/>
            <pc:sldMk cId="2308880234" sldId="258"/>
            <ac:spMk id="2" creationId="{BAAEDE64-7418-39FE-1C7C-740482ED7D82}"/>
          </ac:spMkLst>
        </pc:spChg>
        <pc:spChg chg="mod">
          <ac:chgData name="Gröchenig, Michael" userId="S::h12108017@s.wu.ac.at::c64d4bb9-189a-425e-b320-0f98ebadb67d" providerId="AD" clId="Web-{13C660EC-7333-CD33-95AD-F5F9B387628A}" dt="2024-05-09T18:36:08.007" v="456" actId="20577"/>
          <ac:spMkLst>
            <pc:docMk/>
            <pc:sldMk cId="2308880234" sldId="258"/>
            <ac:spMk id="3" creationId="{50D19D1A-B231-A43F-F21D-1F5A3424AD20}"/>
          </ac:spMkLst>
        </pc:spChg>
        <pc:spChg chg="add">
          <ac:chgData name="Gröchenig, Michael" userId="S::h12108017@s.wu.ac.at::c64d4bb9-189a-425e-b320-0f98ebadb67d" providerId="AD" clId="Web-{13C660EC-7333-CD33-95AD-F5F9B387628A}" dt="2024-05-09T17:59:31.084" v="368"/>
          <ac:spMkLst>
            <pc:docMk/>
            <pc:sldMk cId="2308880234" sldId="258"/>
            <ac:spMk id="8" creationId="{C3896A03-3945-419A-B66B-4EE266EDD152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7:40.924" v="535"/>
          <ac:spMkLst>
            <pc:docMk/>
            <pc:sldMk cId="2308880234" sldId="258"/>
            <ac:spMk id="10" creationId="{B34F5AD2-EDBD-4BBD-A55C-EAFFD0C7097A}"/>
          </ac:spMkLst>
        </pc:spChg>
        <pc:spChg chg="add">
          <ac:chgData name="Gröchenig, Michael" userId="S::h12108017@s.wu.ac.at::c64d4bb9-189a-425e-b320-0f98ebadb67d" providerId="AD" clId="Web-{13C660EC-7333-CD33-95AD-F5F9B387628A}" dt="2024-05-09T17:59:31.084" v="368"/>
          <ac:spMkLst>
            <pc:docMk/>
            <pc:sldMk cId="2308880234" sldId="258"/>
            <ac:spMk id="12" creationId="{B8EAE243-3A9F-4A46-B0D9-04C723A8A1BD}"/>
          </ac:spMkLst>
        </pc:spChg>
        <pc:picChg chg="add del mod">
          <ac:chgData name="Gröchenig, Michael" userId="S::h12108017@s.wu.ac.at::c64d4bb9-189a-425e-b320-0f98ebadb67d" providerId="AD" clId="Web-{13C660EC-7333-CD33-95AD-F5F9B387628A}" dt="2024-05-09T18:08:48.768" v="373"/>
          <ac:picMkLst>
            <pc:docMk/>
            <pc:sldMk cId="2308880234" sldId="258"/>
            <ac:picMk id="4" creationId="{0FEC935A-327C-B89A-67F4-4DED2E8C27CA}"/>
          </ac:picMkLst>
        </pc:picChg>
        <pc:picChg chg="add del mod">
          <ac:chgData name="Gröchenig, Michael" userId="S::h12108017@s.wu.ac.at::c64d4bb9-189a-425e-b320-0f98ebadb67d" providerId="AD" clId="Web-{13C660EC-7333-CD33-95AD-F5F9B387628A}" dt="2024-05-09T18:54:31.703" v="488"/>
          <ac:picMkLst>
            <pc:docMk/>
            <pc:sldMk cId="2308880234" sldId="258"/>
            <ac:picMk id="5" creationId="{12CFB213-08E2-1A39-57F5-1656FF389318}"/>
          </ac:picMkLst>
        </pc:picChg>
      </pc:sldChg>
      <pc:sldChg chg="addSp delSp modSp new mod setBg">
        <pc:chgData name="Gröchenig, Michael" userId="S::h12108017@s.wu.ac.at::c64d4bb9-189a-425e-b320-0f98ebadb67d" providerId="AD" clId="Web-{13C660EC-7333-CD33-95AD-F5F9B387628A}" dt="2024-05-09T19:08:01.112" v="539"/>
        <pc:sldMkLst>
          <pc:docMk/>
          <pc:sldMk cId="3520055861" sldId="259"/>
        </pc:sldMkLst>
        <pc:spChg chg="mod">
          <ac:chgData name="Gröchenig, Michael" userId="S::h12108017@s.wu.ac.at::c64d4bb9-189a-425e-b320-0f98ebadb67d" providerId="AD" clId="Web-{13C660EC-7333-CD33-95AD-F5F9B387628A}" dt="2024-05-09T18:36:36.508" v="464" actId="14100"/>
          <ac:spMkLst>
            <pc:docMk/>
            <pc:sldMk cId="3520055861" sldId="259"/>
            <ac:spMk id="2" creationId="{38EBB167-7105-49DC-8C0F-9CF4197CB0DF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9:07:58.893" v="538"/>
          <ac:spMkLst>
            <pc:docMk/>
            <pc:sldMk cId="3520055861" sldId="259"/>
            <ac:spMk id="3" creationId="{8B0F2FEA-D077-5A69-78AA-ACA37CB5A9A5}"/>
          </ac:spMkLst>
        </pc:spChg>
        <pc:spChg chg="add del mod">
          <ac:chgData name="Gröchenig, Michael" userId="S::h12108017@s.wu.ac.at::c64d4bb9-189a-425e-b320-0f98ebadb67d" providerId="AD" clId="Web-{13C660EC-7333-CD33-95AD-F5F9B387628A}" dt="2024-05-09T19:07:58.893" v="538"/>
          <ac:spMkLst>
            <pc:docMk/>
            <pc:sldMk cId="3520055861" sldId="259"/>
            <ac:spMk id="5" creationId="{507E4ED3-DE17-27B5-04A5-B438F41881D8}"/>
          </ac:spMkLst>
        </pc:spChg>
        <pc:spChg chg="add">
          <ac:chgData name="Gröchenig, Michael" userId="S::h12108017@s.wu.ac.at::c64d4bb9-189a-425e-b320-0f98ebadb67d" providerId="AD" clId="Web-{13C660EC-7333-CD33-95AD-F5F9B387628A}" dt="2024-05-09T18:19:23.048" v="424"/>
          <ac:spMkLst>
            <pc:docMk/>
            <pc:sldMk cId="3520055861" sldId="259"/>
            <ac:spMk id="8" creationId="{C3896A03-3945-419A-B66B-4EE266EDD152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8:01.112" v="539"/>
          <ac:spMkLst>
            <pc:docMk/>
            <pc:sldMk cId="3520055861" sldId="259"/>
            <ac:spMk id="10" creationId="{B34F5AD2-EDBD-4BBD-A55C-EAFFD0C7097A}"/>
          </ac:spMkLst>
        </pc:spChg>
      </pc:sldChg>
      <pc:sldChg chg="addSp delSp modSp new mod setBg">
        <pc:chgData name="Gröchenig, Michael" userId="S::h12108017@s.wu.ac.at::c64d4bb9-189a-425e-b320-0f98ebadb67d" providerId="AD" clId="Web-{13C660EC-7333-CD33-95AD-F5F9B387628A}" dt="2024-05-09T19:14:39.948" v="587" actId="1076"/>
        <pc:sldMkLst>
          <pc:docMk/>
          <pc:sldMk cId="2836185869" sldId="260"/>
        </pc:sldMkLst>
        <pc:spChg chg="mod">
          <ac:chgData name="Gröchenig, Michael" userId="S::h12108017@s.wu.ac.at::c64d4bb9-189a-425e-b320-0f98ebadb67d" providerId="AD" clId="Web-{13C660EC-7333-CD33-95AD-F5F9B387628A}" dt="2024-05-09T19:09:10.472" v="541"/>
          <ac:spMkLst>
            <pc:docMk/>
            <pc:sldMk cId="2836185869" sldId="260"/>
            <ac:spMk id="2" creationId="{68891146-0192-4D34-E0F9-7F1C2782FA5A}"/>
          </ac:spMkLst>
        </pc:spChg>
        <pc:spChg chg="del">
          <ac:chgData name="Gröchenig, Michael" userId="S::h12108017@s.wu.ac.at::c64d4bb9-189a-425e-b320-0f98ebadb67d" providerId="AD" clId="Web-{13C660EC-7333-CD33-95AD-F5F9B387628A}" dt="2024-05-09T18:50:34.448" v="482"/>
          <ac:spMkLst>
            <pc:docMk/>
            <pc:sldMk cId="2836185869" sldId="260"/>
            <ac:spMk id="3" creationId="{1057A836-E4FB-CD50-44F6-4A14A20100D4}"/>
          </ac:spMkLst>
        </pc:spChg>
        <pc:spChg chg="add del ord">
          <ac:chgData name="Gröchenig, Michael" userId="S::h12108017@s.wu.ac.at::c64d4bb9-189a-425e-b320-0f98ebadb67d" providerId="AD" clId="Web-{13C660EC-7333-CD33-95AD-F5F9B387628A}" dt="2024-05-09T19:09:47.489" v="545"/>
          <ac:spMkLst>
            <pc:docMk/>
            <pc:sldMk cId="2836185869" sldId="260"/>
            <ac:spMk id="7" creationId="{73164ABE-A7E4-FD40-5A7A-4A946F2031A8}"/>
          </ac:spMkLst>
        </pc:spChg>
        <pc:spChg chg="add del mod ord">
          <ac:chgData name="Gröchenig, Michael" userId="S::h12108017@s.wu.ac.at::c64d4bb9-189a-425e-b320-0f98ebadb67d" providerId="AD" clId="Web-{13C660EC-7333-CD33-95AD-F5F9B387628A}" dt="2024-05-09T19:12:33.852" v="566"/>
          <ac:spMkLst>
            <pc:docMk/>
            <pc:sldMk cId="2836185869" sldId="260"/>
            <ac:spMk id="9" creationId="{284835A0-2654-6D99-3F48-EC9B42FF2F2F}"/>
          </ac:spMkLst>
        </pc:spChg>
        <pc:spChg chg="add del mod ord">
          <ac:chgData name="Gröchenig, Michael" userId="S::h12108017@s.wu.ac.at::c64d4bb9-189a-425e-b320-0f98ebadb67d" providerId="AD" clId="Web-{13C660EC-7333-CD33-95AD-F5F9B387628A}" dt="2024-05-09T19:13:01.806" v="570"/>
          <ac:spMkLst>
            <pc:docMk/>
            <pc:sldMk cId="2836185869" sldId="260"/>
            <ac:spMk id="10" creationId="{20876C33-0079-D8C5-8607-028CF7FDEF8B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9:10.472" v="541"/>
          <ac:spMkLst>
            <pc:docMk/>
            <pc:sldMk cId="2836185869" sldId="260"/>
            <ac:spMk id="12" creationId="{08BC803E-13F3-4DAB-B17C-BEB0076164B7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13:25.587" v="572"/>
          <ac:spMkLst>
            <pc:docMk/>
            <pc:sldMk cId="2836185869" sldId="260"/>
            <ac:spMk id="13" creationId="{771B3525-4A16-3DC7-0282-613C93382C85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7:45.002" v="536"/>
          <ac:spMkLst>
            <pc:docMk/>
            <pc:sldMk cId="2836185869" sldId="260"/>
            <ac:spMk id="14" creationId="{B8DDE571-E57F-4AB5-83C7-30EB5DDCCAC7}"/>
          </ac:spMkLst>
        </pc:spChg>
        <pc:spChg chg="add">
          <ac:chgData name="Gröchenig, Michael" userId="S::h12108017@s.wu.ac.at::c64d4bb9-189a-425e-b320-0f98ebadb67d" providerId="AD" clId="Web-{13C660EC-7333-CD33-95AD-F5F9B387628A}" dt="2024-05-09T19:13:35.681" v="573"/>
          <ac:spMkLst>
            <pc:docMk/>
            <pc:sldMk cId="2836185869" sldId="260"/>
            <ac:spMk id="16" creationId="{050FD514-9B62-FA5F-BCEB-A8A7BAC16964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9:10.472" v="541"/>
          <ac:spMkLst>
            <pc:docMk/>
            <pc:sldMk cId="2836185869" sldId="260"/>
            <ac:spMk id="17" creationId="{A51A0227-072A-4F5F-928C-E2C3E5CCD10C}"/>
          </ac:spMkLst>
        </pc:spChg>
        <pc:spChg chg="add mod">
          <ac:chgData name="Gröchenig, Michael" userId="S::h12108017@s.wu.ac.at::c64d4bb9-189a-425e-b320-0f98ebadb67d" providerId="AD" clId="Web-{13C660EC-7333-CD33-95AD-F5F9B387628A}" dt="2024-05-09T19:14:39.948" v="587" actId="1076"/>
          <ac:spMkLst>
            <pc:docMk/>
            <pc:sldMk cId="2836185869" sldId="260"/>
            <ac:spMk id="18" creationId="{F6B3E712-0845-6260-5149-80E5D1E59244}"/>
          </ac:spMkLst>
        </pc:spChg>
        <pc:spChg chg="add del">
          <ac:chgData name="Gröchenig, Michael" userId="S::h12108017@s.wu.ac.at::c64d4bb9-189a-425e-b320-0f98ebadb67d" providerId="AD" clId="Web-{13C660EC-7333-CD33-95AD-F5F9B387628A}" dt="2024-05-09T19:09:10.472" v="541"/>
          <ac:spMkLst>
            <pc:docMk/>
            <pc:sldMk cId="2836185869" sldId="260"/>
            <ac:spMk id="19" creationId="{35D99776-4B38-47DF-A302-11AD9AF87ACA}"/>
          </ac:spMkLst>
        </pc:spChg>
        <pc:picChg chg="add mod ord modCrop">
          <ac:chgData name="Gröchenig, Michael" userId="S::h12108017@s.wu.ac.at::c64d4bb9-189a-425e-b320-0f98ebadb67d" providerId="AD" clId="Web-{13C660EC-7333-CD33-95AD-F5F9B387628A}" dt="2024-05-09T19:11:52.242" v="560" actId="1076"/>
          <ac:picMkLst>
            <pc:docMk/>
            <pc:sldMk cId="2836185869" sldId="260"/>
            <ac:picMk id="4" creationId="{44689937-A0C4-B0C9-E5D4-EA0792C3F0A6}"/>
          </ac:picMkLst>
        </pc:picChg>
        <pc:picChg chg="add mod">
          <ac:chgData name="Gröchenig, Michael" userId="S::h12108017@s.wu.ac.at::c64d4bb9-189a-425e-b320-0f98ebadb67d" providerId="AD" clId="Web-{13C660EC-7333-CD33-95AD-F5F9B387628A}" dt="2024-05-09T19:11:46.882" v="558" actId="1076"/>
          <ac:picMkLst>
            <pc:docMk/>
            <pc:sldMk cId="2836185869" sldId="260"/>
            <ac:picMk id="5" creationId="{1C147C91-7BC5-D381-CD40-5F7B83BCBE2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20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95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8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90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8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20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69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8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88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EB3054-B75A-4BD7-8B3E-8DC0F614FAF3}" type="datetimeFigureOut">
              <a:rPr lang="de-DE" smtClean="0"/>
              <a:t>09.05.2024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72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089EED9-F54D-4F20-A2C6-949DE4176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115300" y="1562669"/>
            <a:ext cx="3389515" cy="2380681"/>
          </a:xfrm>
        </p:spPr>
        <p:txBody>
          <a:bodyPr anchor="b">
            <a:normAutofit/>
          </a:bodyPr>
          <a:lstStyle/>
          <a:p>
            <a:r>
              <a:rPr lang="de-DE" sz="3600" b="1">
                <a:solidFill>
                  <a:schemeClr val="tx1">
                    <a:lumMod val="85000"/>
                    <a:lumOff val="15000"/>
                  </a:schemeClr>
                </a:solidFill>
              </a:rPr>
              <a:t>JSON Extractor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62951" y="4216344"/>
            <a:ext cx="2895600" cy="1289676"/>
          </a:xfrm>
        </p:spPr>
        <p:txBody>
          <a:bodyPr anchor="t">
            <a:normAutofit/>
          </a:bodyPr>
          <a:lstStyle/>
          <a:p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Von Jonas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Hemedinger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und Michael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Gröchenig</a:t>
            </a:r>
          </a:p>
        </p:txBody>
      </p:sp>
      <p:pic>
        <p:nvPicPr>
          <p:cNvPr id="4" name="Grafik 3" descr="Ein Bild, das Text, Screenshot, Software enthält.&#10;&#10;Beschreibung automatisch generiert.">
            <a:extLst>
              <a:ext uri="{FF2B5EF4-FFF2-40B4-BE49-F238E27FC236}">
                <a16:creationId xmlns:a16="http://schemas.microsoft.com/office/drawing/2014/main" id="{F2FAEE9D-68DC-9B09-3C0C-323E204CD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"/>
          <a:stretch/>
        </p:blipFill>
        <p:spPr>
          <a:xfrm>
            <a:off x="20" y="1"/>
            <a:ext cx="7665573" cy="6857999"/>
          </a:xfrm>
          <a:custGeom>
            <a:avLst/>
            <a:gdLst/>
            <a:ahLst/>
            <a:cxnLst/>
            <a:rect l="l" t="t" r="r" b="b"/>
            <a:pathLst>
              <a:path w="7665593" h="6857999">
                <a:moveTo>
                  <a:pt x="0" y="0"/>
                </a:moveTo>
                <a:lnTo>
                  <a:pt x="7363783" y="0"/>
                </a:lnTo>
                <a:lnTo>
                  <a:pt x="7372954" y="18152"/>
                </a:lnTo>
                <a:cubicBezTo>
                  <a:pt x="7378508" y="27417"/>
                  <a:pt x="7383821" y="35694"/>
                  <a:pt x="7386404" y="41707"/>
                </a:cubicBezTo>
                <a:lnTo>
                  <a:pt x="7389058" y="60832"/>
                </a:lnTo>
                <a:lnTo>
                  <a:pt x="7394074" y="60137"/>
                </a:lnTo>
                <a:lnTo>
                  <a:pt x="7394443" y="67241"/>
                </a:lnTo>
                <a:lnTo>
                  <a:pt x="7394565" y="83099"/>
                </a:lnTo>
                <a:cubicBezTo>
                  <a:pt x="7395324" y="92994"/>
                  <a:pt x="7394122" y="120511"/>
                  <a:pt x="7395957" y="130584"/>
                </a:cubicBezTo>
                <a:cubicBezTo>
                  <a:pt x="7401306" y="133490"/>
                  <a:pt x="7404223" y="137975"/>
                  <a:pt x="7405574" y="143540"/>
                </a:cubicBezTo>
                <a:lnTo>
                  <a:pt x="7405725" y="155795"/>
                </a:lnTo>
                <a:lnTo>
                  <a:pt x="7418615" y="226869"/>
                </a:lnTo>
                <a:lnTo>
                  <a:pt x="7419579" y="236641"/>
                </a:lnTo>
                <a:lnTo>
                  <a:pt x="7423900" y="241933"/>
                </a:lnTo>
                <a:cubicBezTo>
                  <a:pt x="7424763" y="245974"/>
                  <a:pt x="7424206" y="257579"/>
                  <a:pt x="7424760" y="260885"/>
                </a:cubicBezTo>
                <a:cubicBezTo>
                  <a:pt x="7425580" y="261177"/>
                  <a:pt x="7426400" y="261469"/>
                  <a:pt x="7427220" y="261761"/>
                </a:cubicBezTo>
                <a:cubicBezTo>
                  <a:pt x="7431152" y="272291"/>
                  <a:pt x="7444241" y="311893"/>
                  <a:pt x="7448344" y="324055"/>
                </a:cubicBezTo>
                <a:cubicBezTo>
                  <a:pt x="7444563" y="326484"/>
                  <a:pt x="7450535" y="331924"/>
                  <a:pt x="7451833" y="334727"/>
                </a:cubicBezTo>
                <a:cubicBezTo>
                  <a:pt x="7449286" y="335161"/>
                  <a:pt x="7448510" y="341947"/>
                  <a:pt x="7450776" y="343948"/>
                </a:cubicBezTo>
                <a:cubicBezTo>
                  <a:pt x="7463202" y="391652"/>
                  <a:pt x="7437523" y="367773"/>
                  <a:pt x="7453791" y="395003"/>
                </a:cubicBezTo>
                <a:cubicBezTo>
                  <a:pt x="7454869" y="399820"/>
                  <a:pt x="7453841" y="403723"/>
                  <a:pt x="7451939" y="407147"/>
                </a:cubicBezTo>
                <a:lnTo>
                  <a:pt x="7448030" y="412254"/>
                </a:lnTo>
                <a:lnTo>
                  <a:pt x="7455416" y="432021"/>
                </a:lnTo>
                <a:cubicBezTo>
                  <a:pt x="7457991" y="441758"/>
                  <a:pt x="7459699" y="452007"/>
                  <a:pt x="7460479" y="462523"/>
                </a:cubicBezTo>
                <a:cubicBezTo>
                  <a:pt x="7455275" y="464882"/>
                  <a:pt x="7462669" y="473136"/>
                  <a:pt x="7464133" y="477020"/>
                </a:cubicBezTo>
                <a:cubicBezTo>
                  <a:pt x="7460734" y="477060"/>
                  <a:pt x="7459104" y="485663"/>
                  <a:pt x="7461914" y="488716"/>
                </a:cubicBezTo>
                <a:cubicBezTo>
                  <a:pt x="7474065" y="552879"/>
                  <a:pt x="7442314" y="516775"/>
                  <a:pt x="7461353" y="555280"/>
                </a:cubicBezTo>
                <a:cubicBezTo>
                  <a:pt x="7462345" y="561721"/>
                  <a:pt x="7460642" y="566553"/>
                  <a:pt x="7457829" y="570585"/>
                </a:cubicBezTo>
                <a:lnTo>
                  <a:pt x="7450804" y="577839"/>
                </a:lnTo>
                <a:lnTo>
                  <a:pt x="7453309" y="583524"/>
                </a:lnTo>
                <a:cubicBezTo>
                  <a:pt x="7453505" y="604977"/>
                  <a:pt x="7446306" y="611303"/>
                  <a:pt x="7453558" y="623785"/>
                </a:cubicBezTo>
                <a:cubicBezTo>
                  <a:pt x="7438483" y="642230"/>
                  <a:pt x="7452055" y="636019"/>
                  <a:pt x="7454362" y="650049"/>
                </a:cubicBezTo>
                <a:cubicBezTo>
                  <a:pt x="7457368" y="661117"/>
                  <a:pt x="7463152" y="640798"/>
                  <a:pt x="7464006" y="651645"/>
                </a:cubicBezTo>
                <a:cubicBezTo>
                  <a:pt x="7460114" y="663380"/>
                  <a:pt x="7472201" y="662829"/>
                  <a:pt x="7467442" y="675032"/>
                </a:cubicBezTo>
                <a:cubicBezTo>
                  <a:pt x="7458335" y="672068"/>
                  <a:pt x="7469207" y="699114"/>
                  <a:pt x="7461251" y="699956"/>
                </a:cubicBezTo>
                <a:cubicBezTo>
                  <a:pt x="7472628" y="710321"/>
                  <a:pt x="7458614" y="715529"/>
                  <a:pt x="7462119" y="729331"/>
                </a:cubicBezTo>
                <a:cubicBezTo>
                  <a:pt x="7466423" y="735831"/>
                  <a:pt x="7467162" y="740521"/>
                  <a:pt x="7462533" y="746910"/>
                </a:cubicBezTo>
                <a:cubicBezTo>
                  <a:pt x="7483486" y="776851"/>
                  <a:pt x="7463470" y="765024"/>
                  <a:pt x="7471529" y="793043"/>
                </a:cubicBezTo>
                <a:cubicBezTo>
                  <a:pt x="7480002" y="817184"/>
                  <a:pt x="7485500" y="844550"/>
                  <a:pt x="7505730" y="867898"/>
                </a:cubicBezTo>
                <a:cubicBezTo>
                  <a:pt x="7511461" y="872184"/>
                  <a:pt x="7513630" y="882707"/>
                  <a:pt x="7510576" y="891400"/>
                </a:cubicBezTo>
                <a:cubicBezTo>
                  <a:pt x="7510049" y="892894"/>
                  <a:pt x="7509385" y="894278"/>
                  <a:pt x="7508604" y="895508"/>
                </a:cubicBezTo>
                <a:cubicBezTo>
                  <a:pt x="7511698" y="915692"/>
                  <a:pt x="7525520" y="989520"/>
                  <a:pt x="7529143" y="1012510"/>
                </a:cubicBezTo>
                <a:cubicBezTo>
                  <a:pt x="7521781" y="1014371"/>
                  <a:pt x="7535067" y="1025997"/>
                  <a:pt x="7530347" y="1033444"/>
                </a:cubicBezTo>
                <a:cubicBezTo>
                  <a:pt x="7526204" y="1038777"/>
                  <a:pt x="7529270" y="1043549"/>
                  <a:pt x="7529596" y="1049120"/>
                </a:cubicBezTo>
                <a:cubicBezTo>
                  <a:pt x="7526339" y="1056460"/>
                  <a:pt x="7532220" y="1080398"/>
                  <a:pt x="7536437" y="1086639"/>
                </a:cubicBezTo>
                <a:cubicBezTo>
                  <a:pt x="7551094" y="1101553"/>
                  <a:pt x="7540210" y="1135442"/>
                  <a:pt x="7551438" y="1147834"/>
                </a:cubicBezTo>
                <a:cubicBezTo>
                  <a:pt x="7553086" y="1152330"/>
                  <a:pt x="7553752" y="1156729"/>
                  <a:pt x="7553808" y="1161047"/>
                </a:cubicBezTo>
                <a:lnTo>
                  <a:pt x="7552572" y="1173130"/>
                </a:lnTo>
                <a:lnTo>
                  <a:pt x="7549434" y="1176566"/>
                </a:lnTo>
                <a:lnTo>
                  <a:pt x="7550211" y="1183950"/>
                </a:lnTo>
                <a:lnTo>
                  <a:pt x="7549733" y="1186066"/>
                </a:lnTo>
                <a:cubicBezTo>
                  <a:pt x="7548807" y="1190108"/>
                  <a:pt x="7548001" y="1194099"/>
                  <a:pt x="7547683" y="1198047"/>
                </a:cubicBezTo>
                <a:cubicBezTo>
                  <a:pt x="7563423" y="1192855"/>
                  <a:pt x="7547566" y="1230782"/>
                  <a:pt x="7560295" y="1219849"/>
                </a:cubicBezTo>
                <a:cubicBezTo>
                  <a:pt x="7561281" y="1240644"/>
                  <a:pt x="7573138" y="1224782"/>
                  <a:pt x="7561835" y="1249779"/>
                </a:cubicBezTo>
                <a:cubicBezTo>
                  <a:pt x="7574707" y="1282065"/>
                  <a:pt x="7569916" y="1332957"/>
                  <a:pt x="7589445" y="1358245"/>
                </a:cubicBezTo>
                <a:cubicBezTo>
                  <a:pt x="7581989" y="1355103"/>
                  <a:pt x="7576204" y="1368711"/>
                  <a:pt x="7579904" y="1378136"/>
                </a:cubicBezTo>
                <a:cubicBezTo>
                  <a:pt x="7550647" y="1367117"/>
                  <a:pt x="7606267" y="1415404"/>
                  <a:pt x="7586303" y="1423699"/>
                </a:cubicBezTo>
                <a:cubicBezTo>
                  <a:pt x="7604838" y="1424108"/>
                  <a:pt x="7636267" y="1466352"/>
                  <a:pt x="7621059" y="1486236"/>
                </a:cubicBezTo>
                <a:cubicBezTo>
                  <a:pt x="7624771" y="1516526"/>
                  <a:pt x="7640092" y="1537976"/>
                  <a:pt x="7633966" y="1569734"/>
                </a:cubicBezTo>
                <a:cubicBezTo>
                  <a:pt x="7636447" y="1570719"/>
                  <a:pt x="7638522" y="1572334"/>
                  <a:pt x="7640304" y="1574384"/>
                </a:cubicBezTo>
                <a:lnTo>
                  <a:pt x="7644628" y="1581242"/>
                </a:lnTo>
                <a:lnTo>
                  <a:pt x="7644313" y="1582567"/>
                </a:lnTo>
                <a:cubicBezTo>
                  <a:pt x="7644257" y="1587776"/>
                  <a:pt x="7645302" y="1590443"/>
                  <a:pt x="7646831" y="1591983"/>
                </a:cubicBezTo>
                <a:cubicBezTo>
                  <a:pt x="7647577" y="1592347"/>
                  <a:pt x="7648323" y="1592711"/>
                  <a:pt x="7649069" y="1593074"/>
                </a:cubicBezTo>
                <a:lnTo>
                  <a:pt x="7651326" y="1599230"/>
                </a:lnTo>
                <a:lnTo>
                  <a:pt x="7657195" y="1610539"/>
                </a:lnTo>
                <a:lnTo>
                  <a:pt x="7656957" y="1613422"/>
                </a:lnTo>
                <a:lnTo>
                  <a:pt x="7663730" y="1631673"/>
                </a:lnTo>
                <a:lnTo>
                  <a:pt x="7663189" y="1632289"/>
                </a:lnTo>
                <a:cubicBezTo>
                  <a:pt x="7662131" y="1634085"/>
                  <a:pt x="7661641" y="1636199"/>
                  <a:pt x="7662326" y="1639024"/>
                </a:cubicBezTo>
                <a:cubicBezTo>
                  <a:pt x="7651979" y="1640024"/>
                  <a:pt x="7659188" y="1642819"/>
                  <a:pt x="7662125" y="1651067"/>
                </a:cubicBezTo>
                <a:cubicBezTo>
                  <a:pt x="7646711" y="1654462"/>
                  <a:pt x="7660667" y="1674670"/>
                  <a:pt x="7653812" y="1683345"/>
                </a:cubicBezTo>
                <a:cubicBezTo>
                  <a:pt x="7656316" y="1689330"/>
                  <a:pt x="7658683" y="1695719"/>
                  <a:pt x="7660803" y="1702414"/>
                </a:cubicBezTo>
                <a:lnTo>
                  <a:pt x="7661867" y="1756201"/>
                </a:lnTo>
                <a:lnTo>
                  <a:pt x="7649453" y="1812530"/>
                </a:lnTo>
                <a:cubicBezTo>
                  <a:pt x="7649183" y="1833366"/>
                  <a:pt x="7644573" y="1851408"/>
                  <a:pt x="7647823" y="1869041"/>
                </a:cubicBezTo>
                <a:cubicBezTo>
                  <a:pt x="7644238" y="1876204"/>
                  <a:pt x="7642789" y="1882956"/>
                  <a:pt x="7648156" y="1889503"/>
                </a:cubicBezTo>
                <a:cubicBezTo>
                  <a:pt x="7646365" y="1908946"/>
                  <a:pt x="7638702" y="1913653"/>
                  <a:pt x="7644679" y="1925974"/>
                </a:cubicBezTo>
                <a:cubicBezTo>
                  <a:pt x="7632281" y="1936898"/>
                  <a:pt x="7637013" y="1937545"/>
                  <a:pt x="7640564" y="1942678"/>
                </a:cubicBezTo>
                <a:lnTo>
                  <a:pt x="7640816" y="1943410"/>
                </a:lnTo>
                <a:lnTo>
                  <a:pt x="7639044" y="1944904"/>
                </a:lnTo>
                <a:lnTo>
                  <a:pt x="7638223" y="1947993"/>
                </a:lnTo>
                <a:lnTo>
                  <a:pt x="7638752" y="1956430"/>
                </a:lnTo>
                <a:lnTo>
                  <a:pt x="7639407" y="1959603"/>
                </a:lnTo>
                <a:cubicBezTo>
                  <a:pt x="7639690" y="1961788"/>
                  <a:pt x="7639658" y="1963239"/>
                  <a:pt x="7639396" y="1964244"/>
                </a:cubicBezTo>
                <a:lnTo>
                  <a:pt x="7639249" y="1964361"/>
                </a:lnTo>
                <a:lnTo>
                  <a:pt x="7639521" y="1968708"/>
                </a:lnTo>
                <a:cubicBezTo>
                  <a:pt x="7640315" y="1976045"/>
                  <a:pt x="7641402" y="1983186"/>
                  <a:pt x="7642694" y="1989983"/>
                </a:cubicBezTo>
                <a:cubicBezTo>
                  <a:pt x="7634556" y="1995729"/>
                  <a:pt x="7644169" y="2020842"/>
                  <a:pt x="7628828" y="2018094"/>
                </a:cubicBezTo>
                <a:cubicBezTo>
                  <a:pt x="7630116" y="2027262"/>
                  <a:pt x="7636485" y="2032807"/>
                  <a:pt x="7626423" y="2029720"/>
                </a:cubicBezTo>
                <a:cubicBezTo>
                  <a:pt x="7626559" y="2032738"/>
                  <a:pt x="7625703" y="2034598"/>
                  <a:pt x="7624364" y="2035929"/>
                </a:cubicBezTo>
                <a:lnTo>
                  <a:pt x="7623733" y="2036314"/>
                </a:lnTo>
                <a:lnTo>
                  <a:pt x="7626847" y="2056711"/>
                </a:lnTo>
                <a:lnTo>
                  <a:pt x="7626090" y="2059419"/>
                </a:lnTo>
                <a:lnTo>
                  <a:pt x="7629618" y="2072712"/>
                </a:lnTo>
                <a:lnTo>
                  <a:pt x="7630641" y="2079581"/>
                </a:lnTo>
                <a:lnTo>
                  <a:pt x="7632577" y="2081522"/>
                </a:lnTo>
                <a:cubicBezTo>
                  <a:pt x="7633753" y="2083617"/>
                  <a:pt x="7634261" y="2086620"/>
                  <a:pt x="7633251" y="2091658"/>
                </a:cubicBezTo>
                <a:lnTo>
                  <a:pt x="7632707" y="2092825"/>
                </a:lnTo>
                <a:lnTo>
                  <a:pt x="7635575" y="2101184"/>
                </a:lnTo>
                <a:cubicBezTo>
                  <a:pt x="7636900" y="2103876"/>
                  <a:pt x="7638586" y="2106260"/>
                  <a:pt x="7640772" y="2108190"/>
                </a:cubicBezTo>
                <a:cubicBezTo>
                  <a:pt x="7629093" y="2136655"/>
                  <a:pt x="7639778" y="2163513"/>
                  <a:pt x="7637758" y="2194409"/>
                </a:cubicBezTo>
                <a:cubicBezTo>
                  <a:pt x="7619585" y="2207765"/>
                  <a:pt x="7641835" y="2261154"/>
                  <a:pt x="7659453" y="2268824"/>
                </a:cubicBezTo>
                <a:cubicBezTo>
                  <a:pt x="7644015" y="2268997"/>
                  <a:pt x="7665037" y="2307714"/>
                  <a:pt x="7665583" y="2317700"/>
                </a:cubicBezTo>
                <a:cubicBezTo>
                  <a:pt x="7665764" y="2321029"/>
                  <a:pt x="7663671" y="2321166"/>
                  <a:pt x="7657195" y="2315619"/>
                </a:cubicBezTo>
                <a:cubicBezTo>
                  <a:pt x="7658997" y="2326231"/>
                  <a:pt x="7650972" y="2337185"/>
                  <a:pt x="7644431" y="2331209"/>
                </a:cubicBezTo>
                <a:cubicBezTo>
                  <a:pt x="7658433" y="2363448"/>
                  <a:pt x="7644510" y="2411031"/>
                  <a:pt x="7650869" y="2447461"/>
                </a:cubicBezTo>
                <a:cubicBezTo>
                  <a:pt x="7635485" y="2467322"/>
                  <a:pt x="7649719" y="2456555"/>
                  <a:pt x="7646841" y="2477156"/>
                </a:cubicBezTo>
                <a:cubicBezTo>
                  <a:pt x="7661004" y="2471521"/>
                  <a:pt x="7638896" y="2502164"/>
                  <a:pt x="7654880" y="2503292"/>
                </a:cubicBezTo>
                <a:cubicBezTo>
                  <a:pt x="7653849" y="2507005"/>
                  <a:pt x="7652348" y="2510567"/>
                  <a:pt x="7650720" y="2514131"/>
                </a:cubicBezTo>
                <a:lnTo>
                  <a:pt x="7649876" y="2516003"/>
                </a:lnTo>
                <a:lnTo>
                  <a:pt x="7649263" y="2523483"/>
                </a:lnTo>
                <a:lnTo>
                  <a:pt x="7645633" y="2525592"/>
                </a:lnTo>
                <a:lnTo>
                  <a:pt x="7642233" y="2536851"/>
                </a:lnTo>
                <a:cubicBezTo>
                  <a:pt x="7641494" y="2541069"/>
                  <a:pt x="7641323" y="2545607"/>
                  <a:pt x="7642069" y="2550622"/>
                </a:cubicBezTo>
                <a:cubicBezTo>
                  <a:pt x="7648404" y="2562959"/>
                  <a:pt x="7640640" y="2582170"/>
                  <a:pt x="7641110" y="2599544"/>
                </a:cubicBezTo>
                <a:lnTo>
                  <a:pt x="7643071" y="2607523"/>
                </a:lnTo>
                <a:lnTo>
                  <a:pt x="7639801" y="2633566"/>
                </a:lnTo>
                <a:cubicBezTo>
                  <a:pt x="7639166" y="2640978"/>
                  <a:pt x="7638833" y="2648672"/>
                  <a:pt x="7639065" y="2656773"/>
                </a:cubicBezTo>
                <a:lnTo>
                  <a:pt x="7640624" y="2671810"/>
                </a:lnTo>
                <a:lnTo>
                  <a:pt x="7639332" y="2675751"/>
                </a:lnTo>
                <a:cubicBezTo>
                  <a:pt x="7639476" y="2682617"/>
                  <a:pt x="7644027" y="2691703"/>
                  <a:pt x="7638498" y="2690893"/>
                </a:cubicBezTo>
                <a:lnTo>
                  <a:pt x="7640415" y="2698606"/>
                </a:lnTo>
                <a:lnTo>
                  <a:pt x="7636002" y="2706218"/>
                </a:lnTo>
                <a:cubicBezTo>
                  <a:pt x="7634978" y="2707053"/>
                  <a:pt x="7633887" y="2707679"/>
                  <a:pt x="7632770" y="2708079"/>
                </a:cubicBezTo>
                <a:lnTo>
                  <a:pt x="7634220" y="2718854"/>
                </a:lnTo>
                <a:lnTo>
                  <a:pt x="7631061" y="2727688"/>
                </a:lnTo>
                <a:lnTo>
                  <a:pt x="7633127" y="2735389"/>
                </a:lnTo>
                <a:lnTo>
                  <a:pt x="7632661" y="2738584"/>
                </a:lnTo>
                <a:lnTo>
                  <a:pt x="7631098" y="2746529"/>
                </a:lnTo>
                <a:cubicBezTo>
                  <a:pt x="7630002" y="2750602"/>
                  <a:pt x="7628681" y="2755160"/>
                  <a:pt x="7627624" y="2760235"/>
                </a:cubicBezTo>
                <a:lnTo>
                  <a:pt x="7627140" y="2764511"/>
                </a:lnTo>
                <a:lnTo>
                  <a:pt x="7621827" y="2773820"/>
                </a:lnTo>
                <a:cubicBezTo>
                  <a:pt x="7617811" y="2780593"/>
                  <a:pt x="7615104" y="2785923"/>
                  <a:pt x="7617284" y="2791840"/>
                </a:cubicBezTo>
                <a:cubicBezTo>
                  <a:pt x="7612094" y="2801924"/>
                  <a:pt x="7597550" y="2808970"/>
                  <a:pt x="7601430" y="2823567"/>
                </a:cubicBezTo>
                <a:cubicBezTo>
                  <a:pt x="7594841" y="2819137"/>
                  <a:pt x="7600633" y="2839778"/>
                  <a:pt x="7593865" y="2842217"/>
                </a:cubicBezTo>
                <a:cubicBezTo>
                  <a:pt x="7588415" y="2843342"/>
                  <a:pt x="7588901" y="2849866"/>
                  <a:pt x="7586893" y="2854834"/>
                </a:cubicBezTo>
                <a:cubicBezTo>
                  <a:pt x="7581327" y="2858374"/>
                  <a:pt x="7576244" y="2883372"/>
                  <a:pt x="7577046" y="2892075"/>
                </a:cubicBezTo>
                <a:cubicBezTo>
                  <a:pt x="7582584" y="2916606"/>
                  <a:pt x="7560175" y="2936338"/>
                  <a:pt x="7564026" y="2955950"/>
                </a:cubicBezTo>
                <a:cubicBezTo>
                  <a:pt x="7563501" y="2961086"/>
                  <a:pt x="7562240" y="2965343"/>
                  <a:pt x="7560529" y="2969031"/>
                </a:cubicBezTo>
                <a:lnTo>
                  <a:pt x="7554631" y="2978222"/>
                </a:lnTo>
                <a:lnTo>
                  <a:pt x="7550747" y="2978564"/>
                </a:lnTo>
                <a:lnTo>
                  <a:pt x="7548359" y="2985429"/>
                </a:lnTo>
                <a:lnTo>
                  <a:pt x="7547120" y="2986826"/>
                </a:lnTo>
                <a:cubicBezTo>
                  <a:pt x="7544741" y="2989483"/>
                  <a:pt x="7542480" y="2992194"/>
                  <a:pt x="7540621" y="2995267"/>
                </a:cubicBezTo>
                <a:cubicBezTo>
                  <a:pt x="7555200" y="3003715"/>
                  <a:pt x="7527208" y="3022799"/>
                  <a:pt x="7541739" y="3023946"/>
                </a:cubicBezTo>
                <a:cubicBezTo>
                  <a:pt x="7534059" y="3042303"/>
                  <a:pt x="7549904" y="3038579"/>
                  <a:pt x="7530781" y="3050462"/>
                </a:cubicBezTo>
                <a:cubicBezTo>
                  <a:pt x="7527838" y="3088204"/>
                  <a:pt x="7503338" y="3127251"/>
                  <a:pt x="7508515" y="3164510"/>
                </a:cubicBezTo>
                <a:cubicBezTo>
                  <a:pt x="7503888" y="3155782"/>
                  <a:pt x="7493770" y="3162549"/>
                  <a:pt x="7492866" y="3173520"/>
                </a:cubicBezTo>
                <a:cubicBezTo>
                  <a:pt x="7474179" y="3140376"/>
                  <a:pt x="7498581" y="3226463"/>
                  <a:pt x="7479395" y="3217191"/>
                </a:cubicBezTo>
                <a:cubicBezTo>
                  <a:pt x="7493905" y="3232643"/>
                  <a:pt x="7501608" y="3293915"/>
                  <a:pt x="7481475" y="3298298"/>
                </a:cubicBezTo>
                <a:cubicBezTo>
                  <a:pt x="7472089" y="3326890"/>
                  <a:pt x="7475493" y="3357480"/>
                  <a:pt x="7457722" y="3379292"/>
                </a:cubicBezTo>
                <a:cubicBezTo>
                  <a:pt x="7459285" y="3382143"/>
                  <a:pt x="7460273" y="3385199"/>
                  <a:pt x="7460850" y="3388381"/>
                </a:cubicBezTo>
                <a:lnTo>
                  <a:pt x="7461482" y="3397694"/>
                </a:lnTo>
                <a:lnTo>
                  <a:pt x="7460695" y="3398556"/>
                </a:lnTo>
                <a:cubicBezTo>
                  <a:pt x="7458532" y="3402904"/>
                  <a:pt x="7458275" y="3406007"/>
                  <a:pt x="7458858" y="3408553"/>
                </a:cubicBezTo>
                <a:lnTo>
                  <a:pt x="7460185" y="3411299"/>
                </a:lnTo>
                <a:lnTo>
                  <a:pt x="7459468" y="3418333"/>
                </a:lnTo>
                <a:lnTo>
                  <a:pt x="7459515" y="3432662"/>
                </a:lnTo>
                <a:lnTo>
                  <a:pt x="7458154" y="3434902"/>
                </a:lnTo>
                <a:lnTo>
                  <a:pt x="7456091" y="3455825"/>
                </a:lnTo>
                <a:cubicBezTo>
                  <a:pt x="7455865" y="3455850"/>
                  <a:pt x="7455638" y="3455877"/>
                  <a:pt x="7455413" y="3455903"/>
                </a:cubicBezTo>
                <a:cubicBezTo>
                  <a:pt x="7453843" y="3456557"/>
                  <a:pt x="7452596" y="3457940"/>
                  <a:pt x="7451989" y="3460886"/>
                </a:cubicBezTo>
                <a:cubicBezTo>
                  <a:pt x="7443388" y="3453296"/>
                  <a:pt x="7447961" y="3461529"/>
                  <a:pt x="7446929" y="3470886"/>
                </a:cubicBezTo>
                <a:cubicBezTo>
                  <a:pt x="7433341" y="3461186"/>
                  <a:pt x="7436171" y="3489615"/>
                  <a:pt x="7427213" y="3491353"/>
                </a:cubicBezTo>
                <a:cubicBezTo>
                  <a:pt x="7426761" y="3498443"/>
                  <a:pt x="7426037" y="3505767"/>
                  <a:pt x="7424990" y="3513143"/>
                </a:cubicBezTo>
                <a:lnTo>
                  <a:pt x="7424186" y="3517424"/>
                </a:lnTo>
                <a:cubicBezTo>
                  <a:pt x="7424132" y="3517438"/>
                  <a:pt x="7424077" y="3517453"/>
                  <a:pt x="7424024" y="3517467"/>
                </a:cubicBezTo>
                <a:cubicBezTo>
                  <a:pt x="7423536" y="3518305"/>
                  <a:pt x="7423153" y="3519678"/>
                  <a:pt x="7422883" y="3521896"/>
                </a:cubicBezTo>
                <a:lnTo>
                  <a:pt x="7422723" y="3525229"/>
                </a:lnTo>
                <a:lnTo>
                  <a:pt x="7421163" y="3533534"/>
                </a:lnTo>
                <a:lnTo>
                  <a:pt x="7419650" y="3536108"/>
                </a:lnTo>
                <a:lnTo>
                  <a:pt x="7417640" y="3536718"/>
                </a:lnTo>
                <a:lnTo>
                  <a:pt x="7417697" y="3537534"/>
                </a:lnTo>
                <a:cubicBezTo>
                  <a:pt x="7419749" y="3544077"/>
                  <a:pt x="7423989" y="3546875"/>
                  <a:pt x="7409814" y="3551598"/>
                </a:cubicBezTo>
                <a:cubicBezTo>
                  <a:pt x="7412376" y="3566128"/>
                  <a:pt x="7404108" y="3567090"/>
                  <a:pt x="7397719" y="3584844"/>
                </a:cubicBezTo>
                <a:cubicBezTo>
                  <a:pt x="7401116" y="3593573"/>
                  <a:pt x="7398130" y="3599358"/>
                  <a:pt x="7393057" y="3604546"/>
                </a:cubicBezTo>
                <a:cubicBezTo>
                  <a:pt x="7391792" y="3622895"/>
                  <a:pt x="7383125" y="3638008"/>
                  <a:pt x="7377811" y="3657793"/>
                </a:cubicBezTo>
                <a:cubicBezTo>
                  <a:pt x="7379886" y="3680874"/>
                  <a:pt x="7366255" y="3689531"/>
                  <a:pt x="7360624" y="3710685"/>
                </a:cubicBezTo>
                <a:cubicBezTo>
                  <a:pt x="7367950" y="3731637"/>
                  <a:pt x="7347999" y="3723947"/>
                  <a:pt x="7341489" y="3734006"/>
                </a:cubicBezTo>
                <a:lnTo>
                  <a:pt x="7340478" y="3737028"/>
                </a:lnTo>
                <a:lnTo>
                  <a:pt x="7340489" y="3745476"/>
                </a:lnTo>
                <a:lnTo>
                  <a:pt x="7340950" y="3748687"/>
                </a:lnTo>
                <a:cubicBezTo>
                  <a:pt x="7341098" y="3750887"/>
                  <a:pt x="7340976" y="3752333"/>
                  <a:pt x="7340653" y="3753314"/>
                </a:cubicBezTo>
                <a:lnTo>
                  <a:pt x="7340500" y="3753419"/>
                </a:lnTo>
                <a:lnTo>
                  <a:pt x="7340506" y="3757774"/>
                </a:lnTo>
                <a:cubicBezTo>
                  <a:pt x="7340847" y="3765147"/>
                  <a:pt x="7341495" y="3772345"/>
                  <a:pt x="7342369" y="3779218"/>
                </a:cubicBezTo>
                <a:cubicBezTo>
                  <a:pt x="7333890" y="3784348"/>
                  <a:pt x="7341949" y="3810090"/>
                  <a:pt x="7326800" y="3806225"/>
                </a:cubicBezTo>
                <a:cubicBezTo>
                  <a:pt x="7327524" y="3815461"/>
                  <a:pt x="7333545" y="3821456"/>
                  <a:pt x="7323686" y="3817640"/>
                </a:cubicBezTo>
                <a:cubicBezTo>
                  <a:pt x="7323637" y="3820659"/>
                  <a:pt x="7322668" y="3822449"/>
                  <a:pt x="7321247" y="3823678"/>
                </a:cubicBezTo>
                <a:lnTo>
                  <a:pt x="7320595" y="3824018"/>
                </a:lnTo>
                <a:lnTo>
                  <a:pt x="7322453" y="3844579"/>
                </a:lnTo>
                <a:lnTo>
                  <a:pt x="7321532" y="3847225"/>
                </a:lnTo>
                <a:lnTo>
                  <a:pt x="7324238" y="3860736"/>
                </a:lnTo>
                <a:lnTo>
                  <a:pt x="7324840" y="3867658"/>
                </a:lnTo>
                <a:lnTo>
                  <a:pt x="7326655" y="3869733"/>
                </a:lnTo>
                <a:cubicBezTo>
                  <a:pt x="7327701" y="3871909"/>
                  <a:pt x="7328023" y="3874942"/>
                  <a:pt x="7326706" y="3879891"/>
                </a:cubicBezTo>
                <a:lnTo>
                  <a:pt x="7326093" y="3881013"/>
                </a:lnTo>
                <a:lnTo>
                  <a:pt x="7328442" y="3889558"/>
                </a:lnTo>
                <a:cubicBezTo>
                  <a:pt x="7329602" y="3892339"/>
                  <a:pt x="7331138" y="3894839"/>
                  <a:pt x="7333203" y="3896924"/>
                </a:cubicBezTo>
                <a:cubicBezTo>
                  <a:pt x="7319795" y="3924445"/>
                  <a:pt x="7328820" y="3952004"/>
                  <a:pt x="7324908" y="3982658"/>
                </a:cubicBezTo>
                <a:cubicBezTo>
                  <a:pt x="7325522" y="4017325"/>
                  <a:pt x="7327874" y="4041416"/>
                  <a:pt x="7327588" y="4064228"/>
                </a:cubicBezTo>
                <a:cubicBezTo>
                  <a:pt x="7328735" y="4074940"/>
                  <a:pt x="7329351" y="4153102"/>
                  <a:pt x="7323186" y="4146664"/>
                </a:cubicBezTo>
                <a:cubicBezTo>
                  <a:pt x="7335189" y="4179829"/>
                  <a:pt x="7318370" y="4199117"/>
                  <a:pt x="7322488" y="4235901"/>
                </a:cubicBezTo>
                <a:cubicBezTo>
                  <a:pt x="7305909" y="4254573"/>
                  <a:pt x="7320783" y="4244884"/>
                  <a:pt x="7316645" y="4265209"/>
                </a:cubicBezTo>
                <a:cubicBezTo>
                  <a:pt x="7331133" y="4260631"/>
                  <a:pt x="7307179" y="4289560"/>
                  <a:pt x="7323069" y="4291857"/>
                </a:cubicBezTo>
                <a:cubicBezTo>
                  <a:pt x="7321814" y="4295483"/>
                  <a:pt x="7320095" y="4298923"/>
                  <a:pt x="7318251" y="4302359"/>
                </a:cubicBezTo>
                <a:lnTo>
                  <a:pt x="7317295" y="4304161"/>
                </a:lnTo>
                <a:lnTo>
                  <a:pt x="7316223" y="4311573"/>
                </a:lnTo>
                <a:lnTo>
                  <a:pt x="7312469" y="4313411"/>
                </a:lnTo>
                <a:lnTo>
                  <a:pt x="7306447" y="4403491"/>
                </a:lnTo>
                <a:cubicBezTo>
                  <a:pt x="7308849" y="4411399"/>
                  <a:pt x="7308497" y="4436984"/>
                  <a:pt x="7303688" y="4442497"/>
                </a:cubicBezTo>
                <a:cubicBezTo>
                  <a:pt x="7302637" y="4447969"/>
                  <a:pt x="7304327" y="4453942"/>
                  <a:pt x="7299181" y="4457128"/>
                </a:cubicBezTo>
                <a:cubicBezTo>
                  <a:pt x="7296154" y="4469016"/>
                  <a:pt x="7289197" y="4496240"/>
                  <a:pt x="7285530" y="4513823"/>
                </a:cubicBezTo>
                <a:cubicBezTo>
                  <a:pt x="7288769" y="4518560"/>
                  <a:pt x="7287100" y="4524649"/>
                  <a:pt x="7284412" y="4532609"/>
                </a:cubicBezTo>
                <a:lnTo>
                  <a:pt x="7282601" y="4540125"/>
                </a:lnTo>
                <a:lnTo>
                  <a:pt x="7291785" y="4563650"/>
                </a:lnTo>
                <a:lnTo>
                  <a:pt x="7284191" y="4636427"/>
                </a:lnTo>
                <a:lnTo>
                  <a:pt x="7292797" y="4672055"/>
                </a:lnTo>
                <a:cubicBezTo>
                  <a:pt x="7294304" y="4686552"/>
                  <a:pt x="7294421" y="4700466"/>
                  <a:pt x="7295425" y="4713953"/>
                </a:cubicBezTo>
                <a:cubicBezTo>
                  <a:pt x="7296104" y="4744441"/>
                  <a:pt x="7280378" y="4723911"/>
                  <a:pt x="7292574" y="4762180"/>
                </a:cubicBezTo>
                <a:cubicBezTo>
                  <a:pt x="7286719" y="4766152"/>
                  <a:pt x="7286266" y="4770971"/>
                  <a:pt x="7288689" y="4779168"/>
                </a:cubicBezTo>
                <a:cubicBezTo>
                  <a:pt x="7288592" y="4793971"/>
                  <a:pt x="7274303" y="4792486"/>
                  <a:pt x="7282355" y="4807636"/>
                </a:cubicBezTo>
                <a:cubicBezTo>
                  <a:pt x="7278556" y="4806204"/>
                  <a:pt x="7277539" y="4813202"/>
                  <a:pt x="7276505" y="4819678"/>
                </a:cubicBezTo>
                <a:lnTo>
                  <a:pt x="7273752" y="4823797"/>
                </a:lnTo>
                <a:lnTo>
                  <a:pt x="7283683" y="4847794"/>
                </a:lnTo>
                <a:cubicBezTo>
                  <a:pt x="7296832" y="4890479"/>
                  <a:pt x="7302379" y="4941877"/>
                  <a:pt x="7311552" y="4978326"/>
                </a:cubicBezTo>
                <a:cubicBezTo>
                  <a:pt x="7284161" y="4998846"/>
                  <a:pt x="7309660" y="4989594"/>
                  <a:pt x="7304880" y="5015024"/>
                </a:cubicBezTo>
                <a:cubicBezTo>
                  <a:pt x="7330355" y="5012307"/>
                  <a:pt x="7291032" y="5044485"/>
                  <a:pt x="7319932" y="5050993"/>
                </a:cubicBezTo>
                <a:cubicBezTo>
                  <a:pt x="7318148" y="5055414"/>
                  <a:pt x="7315506" y="5059493"/>
                  <a:pt x="7312641" y="5063537"/>
                </a:cubicBezTo>
                <a:lnTo>
                  <a:pt x="7311153" y="5065661"/>
                </a:lnTo>
                <a:lnTo>
                  <a:pt x="7310197" y="5075032"/>
                </a:lnTo>
                <a:lnTo>
                  <a:pt x="7303683" y="5076576"/>
                </a:lnTo>
                <a:lnTo>
                  <a:pt x="7297768" y="5089898"/>
                </a:lnTo>
                <a:cubicBezTo>
                  <a:pt x="7296519" y="5095057"/>
                  <a:pt x="7296302" y="5100805"/>
                  <a:pt x="7297750" y="5107454"/>
                </a:cubicBezTo>
                <a:cubicBezTo>
                  <a:pt x="7309447" y="5125240"/>
                  <a:pt x="7295812" y="5147341"/>
                  <a:pt x="7297014" y="5169708"/>
                </a:cubicBezTo>
                <a:lnTo>
                  <a:pt x="7300719" y="5180532"/>
                </a:lnTo>
                <a:lnTo>
                  <a:pt x="7295705" y="5210620"/>
                </a:lnTo>
                <a:lnTo>
                  <a:pt x="7296901" y="5212749"/>
                </a:lnTo>
                <a:cubicBezTo>
                  <a:pt x="7296704" y="5218058"/>
                  <a:pt x="7294377" y="5228574"/>
                  <a:pt x="7294523" y="5242477"/>
                </a:cubicBezTo>
                <a:lnTo>
                  <a:pt x="7297776" y="5296160"/>
                </a:lnTo>
                <a:lnTo>
                  <a:pt x="7289955" y="5304499"/>
                </a:lnTo>
                <a:lnTo>
                  <a:pt x="7286210" y="5305374"/>
                </a:lnTo>
                <a:lnTo>
                  <a:pt x="7286995" y="5320092"/>
                </a:lnTo>
                <a:lnTo>
                  <a:pt x="7281550" y="5330613"/>
                </a:lnTo>
                <a:lnTo>
                  <a:pt x="7285354" y="5340890"/>
                </a:lnTo>
                <a:lnTo>
                  <a:pt x="7281914" y="5354491"/>
                </a:lnTo>
                <a:cubicBezTo>
                  <a:pt x="7280017" y="5359352"/>
                  <a:pt x="7277725" y="5364763"/>
                  <a:pt x="7275918" y="5370917"/>
                </a:cubicBezTo>
                <a:lnTo>
                  <a:pt x="7267655" y="5384350"/>
                </a:lnTo>
                <a:lnTo>
                  <a:pt x="7263791" y="5406610"/>
                </a:lnTo>
                <a:cubicBezTo>
                  <a:pt x="7260956" y="5423841"/>
                  <a:pt x="7257650" y="5440271"/>
                  <a:pt x="7251522" y="5456222"/>
                </a:cubicBezTo>
                <a:cubicBezTo>
                  <a:pt x="7253699" y="5469913"/>
                  <a:pt x="7252931" y="5482529"/>
                  <a:pt x="7242311" y="5493751"/>
                </a:cubicBezTo>
                <a:cubicBezTo>
                  <a:pt x="7236636" y="5529727"/>
                  <a:pt x="7245809" y="5539513"/>
                  <a:pt x="7231835" y="5561252"/>
                </a:cubicBezTo>
                <a:cubicBezTo>
                  <a:pt x="7236311" y="5568555"/>
                  <a:pt x="7238499" y="5573475"/>
                  <a:pt x="7239152" y="5577121"/>
                </a:cubicBezTo>
                <a:cubicBezTo>
                  <a:pt x="7241111" y="5588065"/>
                  <a:pt x="7229268" y="5587525"/>
                  <a:pt x="7224043" y="5605355"/>
                </a:cubicBezTo>
                <a:cubicBezTo>
                  <a:pt x="7216774" y="5624244"/>
                  <a:pt x="7213225" y="5590845"/>
                  <a:pt x="7209229" y="5609118"/>
                </a:cubicBezTo>
                <a:cubicBezTo>
                  <a:pt x="7212098" y="5628346"/>
                  <a:pt x="7194168" y="5628785"/>
                  <a:pt x="7198222" y="5648700"/>
                </a:cubicBezTo>
                <a:cubicBezTo>
                  <a:pt x="7212577" y="5642705"/>
                  <a:pt x="7189541" y="5689259"/>
                  <a:pt x="7201221" y="5689771"/>
                </a:cubicBezTo>
                <a:cubicBezTo>
                  <a:pt x="7181618" y="5708428"/>
                  <a:pt x="7201258" y="5715573"/>
                  <a:pt x="7192555" y="5739098"/>
                </a:cubicBezTo>
                <a:cubicBezTo>
                  <a:pt x="7184486" y="5750478"/>
                  <a:pt x="7182208" y="5758416"/>
                  <a:pt x="7187522" y="5768603"/>
                </a:cubicBezTo>
                <a:cubicBezTo>
                  <a:pt x="7148692" y="5821144"/>
                  <a:pt x="7181577" y="5799065"/>
                  <a:pt x="7162500" y="5846928"/>
                </a:cubicBezTo>
                <a:lnTo>
                  <a:pt x="7160827" y="5850799"/>
                </a:lnTo>
                <a:lnTo>
                  <a:pt x="7163312" y="5866636"/>
                </a:lnTo>
                <a:cubicBezTo>
                  <a:pt x="7163884" y="5867070"/>
                  <a:pt x="7164455" y="5867505"/>
                  <a:pt x="7165029" y="5867939"/>
                </a:cubicBezTo>
                <a:lnTo>
                  <a:pt x="7142501" y="5914339"/>
                </a:lnTo>
                <a:lnTo>
                  <a:pt x="7143151" y="5921221"/>
                </a:lnTo>
                <a:lnTo>
                  <a:pt x="7123808" y="5950546"/>
                </a:lnTo>
                <a:lnTo>
                  <a:pt x="7116299" y="5966186"/>
                </a:lnTo>
                <a:lnTo>
                  <a:pt x="7106117" y="5983669"/>
                </a:lnTo>
                <a:lnTo>
                  <a:pt x="7109622" y="5995569"/>
                </a:lnTo>
                <a:cubicBezTo>
                  <a:pt x="7114727" y="6023526"/>
                  <a:pt x="7092983" y="6067450"/>
                  <a:pt x="7116605" y="6077139"/>
                </a:cubicBezTo>
                <a:cubicBezTo>
                  <a:pt x="7102148" y="6089933"/>
                  <a:pt x="7125501" y="6101908"/>
                  <a:pt x="7127573" y="6115892"/>
                </a:cubicBezTo>
                <a:cubicBezTo>
                  <a:pt x="7118381" y="6127056"/>
                  <a:pt x="7126331" y="6132595"/>
                  <a:pt x="7128098" y="6142737"/>
                </a:cubicBezTo>
                <a:cubicBezTo>
                  <a:pt x="7122429" y="6147329"/>
                  <a:pt x="7122724" y="6155912"/>
                  <a:pt x="7129375" y="6158833"/>
                </a:cubicBezTo>
                <a:cubicBezTo>
                  <a:pt x="7144709" y="6154689"/>
                  <a:pt x="7137060" y="6184499"/>
                  <a:pt x="7147635" y="6186714"/>
                </a:cubicBezTo>
                <a:cubicBezTo>
                  <a:pt x="7149842" y="6204016"/>
                  <a:pt x="7136414" y="6279145"/>
                  <a:pt x="7153343" y="6291871"/>
                </a:cubicBezTo>
                <a:cubicBezTo>
                  <a:pt x="7161381" y="6326852"/>
                  <a:pt x="7134450" y="6377408"/>
                  <a:pt x="7134923" y="6392273"/>
                </a:cubicBezTo>
                <a:cubicBezTo>
                  <a:pt x="7103997" y="6407024"/>
                  <a:pt x="7185503" y="6478818"/>
                  <a:pt x="7187236" y="6541940"/>
                </a:cubicBezTo>
                <a:cubicBezTo>
                  <a:pt x="7184250" y="6550446"/>
                  <a:pt x="7184290" y="6554993"/>
                  <a:pt x="7191340" y="6557275"/>
                </a:cubicBezTo>
                <a:cubicBezTo>
                  <a:pt x="7195412" y="6573685"/>
                  <a:pt x="7202070" y="6606060"/>
                  <a:pt x="7211670" y="6640404"/>
                </a:cubicBezTo>
                <a:cubicBezTo>
                  <a:pt x="7219591" y="6666216"/>
                  <a:pt x="7212698" y="6793331"/>
                  <a:pt x="7221085" y="6827708"/>
                </a:cubicBezTo>
                <a:lnTo>
                  <a:pt x="7227698" y="6857999"/>
                </a:lnTo>
                <a:lnTo>
                  <a:pt x="0" y="6857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555BFE-5C7C-D781-699B-3E29249A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Nutzen</a:t>
            </a:r>
            <a:endParaRPr lang="en-US" sz="4000" b="1" kern="120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646C4A-25A9-D80B-91B2-596F24694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0855" y="1412489"/>
            <a:ext cx="3427283" cy="4363844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/>
          </a:p>
          <a:p>
            <a:endParaRPr lang="en-US" sz="2000"/>
          </a:p>
          <a:p>
            <a:endParaRPr lang="en-US" sz="200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67E7BABF-3B4E-6CC9-9EE7-14B70DAC081F}"/>
              </a:ext>
            </a:extLst>
          </p:cNvPr>
          <p:cNvSpPr txBox="1"/>
          <p:nvPr/>
        </p:nvSpPr>
        <p:spPr>
          <a:xfrm>
            <a:off x="8451604" y="1412489"/>
            <a:ext cx="3197701" cy="436384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err="1"/>
              <a:t>Benutzer</a:t>
            </a:r>
            <a:r>
              <a:rPr lang="en-US" sz="2400" b="1" dirty="0"/>
              <a:t> </a:t>
            </a:r>
            <a:r>
              <a:rPr lang="en-US" sz="2400" b="1" err="1"/>
              <a:t>soll</a:t>
            </a:r>
            <a:endParaRPr lang="de-DE" sz="2400" err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err="1"/>
              <a:t>ohne</a:t>
            </a:r>
            <a:r>
              <a:rPr lang="en-US" sz="2000" b="1" dirty="0"/>
              <a:t> </a:t>
            </a:r>
            <a:r>
              <a:rPr lang="en-US" sz="2000" b="1" dirty="0" err="1"/>
              <a:t>spezielle</a:t>
            </a:r>
            <a:r>
              <a:rPr lang="en-US" sz="2000" b="1" dirty="0"/>
              <a:t> </a:t>
            </a:r>
            <a:r>
              <a:rPr lang="en-US" sz="2000" b="1" dirty="0" err="1"/>
              <a:t>Kenntnisse</a:t>
            </a:r>
            <a:r>
              <a:rPr lang="en-US" sz="2000" b="1" dirty="0"/>
              <a:t> Daten </a:t>
            </a:r>
            <a:r>
              <a:rPr lang="en-US" sz="2000" b="1" dirty="0" err="1"/>
              <a:t>aus</a:t>
            </a:r>
            <a:r>
              <a:rPr lang="en-US" sz="2000" b="1" dirty="0"/>
              <a:t> </a:t>
            </a:r>
            <a:r>
              <a:rPr lang="en-US" sz="2000" b="1" dirty="0" err="1"/>
              <a:t>Datenbank</a:t>
            </a:r>
            <a:r>
              <a:rPr lang="en-US" sz="2000" b="1" dirty="0"/>
              <a:t> in Excel </a:t>
            </a:r>
            <a:r>
              <a:rPr lang="en-US" sz="2000" b="1" dirty="0" err="1"/>
              <a:t>darstellen</a:t>
            </a:r>
            <a:r>
              <a:rPr lang="en-US" sz="2000" b="1" dirty="0"/>
              <a:t> </a:t>
            </a:r>
            <a:r>
              <a:rPr lang="en-US" sz="2000" b="1" dirty="0" err="1"/>
              <a:t>können</a:t>
            </a:r>
            <a:endParaRPr lang="en-US" sz="2000" b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Daten schnell an </a:t>
            </a:r>
            <a:r>
              <a:rPr lang="en-US" sz="2000" b="1" dirty="0" err="1"/>
              <a:t>einen</a:t>
            </a:r>
            <a:r>
              <a:rPr lang="en-US" sz="2000" b="1" dirty="0"/>
              <a:t> </a:t>
            </a:r>
            <a:r>
              <a:rPr lang="en-US" sz="2000" b="1" dirty="0" err="1"/>
              <a:t>gewünschten</a:t>
            </a:r>
            <a:r>
              <a:rPr lang="en-US" sz="2000" b="1" dirty="0"/>
              <a:t> </a:t>
            </a:r>
            <a:r>
              <a:rPr lang="en-US" sz="2000" b="1" dirty="0" err="1"/>
              <a:t>Empfänger</a:t>
            </a:r>
            <a:r>
              <a:rPr lang="en-US" sz="2000" b="1" dirty="0"/>
              <a:t> </a:t>
            </a:r>
            <a:r>
              <a:rPr lang="en-US" sz="2000" b="1" dirty="0" err="1"/>
              <a:t>senden</a:t>
            </a:r>
            <a:r>
              <a:rPr lang="en-US" sz="2000" b="1" dirty="0"/>
              <a:t> </a:t>
            </a:r>
            <a:r>
              <a:rPr lang="en-US" sz="2000" b="1" dirty="0" err="1"/>
              <a:t>können</a:t>
            </a:r>
            <a:endParaRPr lang="en-US" sz="2000" b="1"/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</p:txBody>
      </p:sp>
      <p:pic>
        <p:nvPicPr>
          <p:cNvPr id="5" name="Grafik 4" descr="Was kann und was ist PHP/SQL">
            <a:extLst>
              <a:ext uri="{FF2B5EF4-FFF2-40B4-BE49-F238E27FC236}">
                <a16:creationId xmlns:a16="http://schemas.microsoft.com/office/drawing/2014/main" id="{ECB06DE9-6B3A-DD0A-38EC-E147FD4D5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60" y="196018"/>
            <a:ext cx="2641600" cy="1219200"/>
          </a:xfrm>
          <a:prstGeom prst="rect">
            <a:avLst/>
          </a:prstGeom>
        </p:spPr>
      </p:pic>
      <p:pic>
        <p:nvPicPr>
          <p:cNvPr id="8" name="Grafik 7" descr="What is a JSON file and how can it be opened?">
            <a:extLst>
              <a:ext uri="{FF2B5EF4-FFF2-40B4-BE49-F238E27FC236}">
                <a16:creationId xmlns:a16="http://schemas.microsoft.com/office/drawing/2014/main" id="{89AF85AA-3241-B92F-5E4E-A29AF2E58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160" y="1581446"/>
            <a:ext cx="2743199" cy="1098351"/>
          </a:xfrm>
          <a:prstGeom prst="rect">
            <a:avLst/>
          </a:prstGeom>
        </p:spPr>
      </p:pic>
      <p:pic>
        <p:nvPicPr>
          <p:cNvPr id="9" name="Grafik 8" descr="Datei:Microsoft Excel 2013-2019 logo.svg – Wikipedia">
            <a:extLst>
              <a:ext uri="{FF2B5EF4-FFF2-40B4-BE49-F238E27FC236}">
                <a16:creationId xmlns:a16="http://schemas.microsoft.com/office/drawing/2014/main" id="{EFC9709E-9C92-5F36-859D-2AA17A1A5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5616" y="2780548"/>
            <a:ext cx="1794466" cy="1635336"/>
          </a:xfrm>
          <a:prstGeom prst="rect">
            <a:avLst/>
          </a:prstGeom>
        </p:spPr>
      </p:pic>
      <p:pic>
        <p:nvPicPr>
          <p:cNvPr id="4" name="Grafik 3" descr="Microsoft Outlook | 1-Weg Integrationen - Timewax">
            <a:extLst>
              <a:ext uri="{FF2B5EF4-FFF2-40B4-BE49-F238E27FC236}">
                <a16:creationId xmlns:a16="http://schemas.microsoft.com/office/drawing/2014/main" id="{54F69F19-5A03-8D1B-E413-CA0912AACF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196" b="16667"/>
          <a:stretch/>
        </p:blipFill>
        <p:spPr>
          <a:xfrm>
            <a:off x="5069840" y="4607560"/>
            <a:ext cx="2056177" cy="174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1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4654285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AEDE64-7418-39FE-1C7C-740482ED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2898276" cy="5576770"/>
          </a:xfrm>
        </p:spPr>
        <p:txBody>
          <a:bodyPr anchor="t">
            <a:norm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Ablauf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EAE243-3A9F-4A46-B0D9-04C723A8A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9977" y="643465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D19D1A-B231-A43F-F21D-1F5A3424A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976" y="850052"/>
            <a:ext cx="5605373" cy="53269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2400" dirty="0">
                <a:latin typeface="Arial"/>
                <a:cs typeface="Arial"/>
              </a:rPr>
              <a:t>Python-Skript erstellt JSON-Datei mit Kundendaten einer SQLite Datenbank</a:t>
            </a:r>
            <a:endParaRPr lang="en-US" sz="2400" dirty="0">
              <a:latin typeface="Arial"/>
              <a:cs typeface="Arial"/>
            </a:endParaRPr>
          </a:p>
          <a:p>
            <a:r>
              <a:rPr lang="de-DE" sz="2400" dirty="0">
                <a:latin typeface="Arial"/>
                <a:cs typeface="Arial"/>
              </a:rPr>
              <a:t>JSON Daten werden vom </a:t>
            </a:r>
            <a:r>
              <a:rPr lang="de-DE" sz="2400" err="1">
                <a:latin typeface="Arial"/>
                <a:cs typeface="Arial"/>
              </a:rPr>
              <a:t>Rexx</a:t>
            </a:r>
            <a:r>
              <a:rPr lang="de-DE" sz="2400" dirty="0">
                <a:latin typeface="Arial"/>
                <a:cs typeface="Arial"/>
              </a:rPr>
              <a:t> Programm dekodiert </a:t>
            </a:r>
            <a:endParaRPr lang="en-US" sz="2400" dirty="0">
              <a:latin typeface="Arial"/>
              <a:cs typeface="Arial"/>
            </a:endParaRPr>
          </a:p>
          <a:p>
            <a:r>
              <a:rPr lang="de-DE" sz="2400" dirty="0">
                <a:latin typeface="Arial"/>
                <a:cs typeface="Arial"/>
              </a:rPr>
              <a:t>Kundendaten werden in Exceltabelle dargestellt</a:t>
            </a:r>
            <a:endParaRPr lang="en-US" sz="2400">
              <a:latin typeface="Arial"/>
              <a:cs typeface="Arial"/>
            </a:endParaRPr>
          </a:p>
          <a:p>
            <a:r>
              <a:rPr lang="de-DE" sz="2400" dirty="0">
                <a:latin typeface="Arial"/>
                <a:cs typeface="Arial"/>
              </a:rPr>
              <a:t>Exceldatei wird über Outlook an eine bestimmte Email versendet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0888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20876C33-0079-D8C5-8607-028CF7FDE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4654285" cy="685800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8BC803E-13F3-4DAB-B17C-BEB007616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891146-0192-4D34-E0F9-7F1C2782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3622"/>
            <a:ext cx="4282380" cy="1322944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Output</a:t>
            </a:r>
          </a:p>
        </p:txBody>
      </p:sp>
      <p:pic>
        <p:nvPicPr>
          <p:cNvPr id="4" name="Inhaltsplatzhalter 3" descr="Ein Bild, das Text, Screenshot, Zahl, Schrift enthält.&#10;&#10;Beschreibung automatisch generiert.">
            <a:extLst>
              <a:ext uri="{FF2B5EF4-FFF2-40B4-BE49-F238E27FC236}">
                <a16:creationId xmlns:a16="http://schemas.microsoft.com/office/drawing/2014/main" id="{44689937-A0C4-B0C9-E5D4-EA0792C3F0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4" r="532" b="-173"/>
          <a:stretch/>
        </p:blipFill>
        <p:spPr>
          <a:xfrm>
            <a:off x="5476213" y="3321270"/>
            <a:ext cx="6349647" cy="3435017"/>
          </a:xfrm>
          <a:prstGeom prst="rect">
            <a:avLst/>
          </a:prstGeom>
        </p:spPr>
      </p:pic>
      <p:pic>
        <p:nvPicPr>
          <p:cNvPr id="5" name="Grafik 4" descr="Ein Bild, das Text, Screenshot, Schrift enthält.&#10;&#10;Beschreibung automatisch generiert.">
            <a:extLst>
              <a:ext uri="{FF2B5EF4-FFF2-40B4-BE49-F238E27FC236}">
                <a16:creationId xmlns:a16="http://schemas.microsoft.com/office/drawing/2014/main" id="{1C147C91-7BC5-D381-CD40-5F7B83BCBE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013" r="-3" b="1890"/>
          <a:stretch/>
        </p:blipFill>
        <p:spPr>
          <a:xfrm>
            <a:off x="5503503" y="-2627"/>
            <a:ext cx="6289105" cy="3182007"/>
          </a:xfrm>
          <a:prstGeom prst="rect">
            <a:avLst/>
          </a:prstGeom>
        </p:spPr>
      </p:pic>
      <p:sp>
        <p:nvSpPr>
          <p:cNvPr id="16" name="Rectangle 7">
            <a:extLst>
              <a:ext uri="{FF2B5EF4-FFF2-40B4-BE49-F238E27FC236}">
                <a16:creationId xmlns:a16="http://schemas.microsoft.com/office/drawing/2014/main" id="{050FD514-9B62-FA5F-BCEB-A8A7BAC169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0"/>
            <a:ext cx="4654286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6B3E712-0845-6260-5149-80E5D1E59244}"/>
              </a:ext>
            </a:extLst>
          </p:cNvPr>
          <p:cNvSpPr txBox="1"/>
          <p:nvPr/>
        </p:nvSpPr>
        <p:spPr>
          <a:xfrm>
            <a:off x="1271752" y="604344"/>
            <a:ext cx="2112578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4400" b="1" dirty="0">
                <a:solidFill>
                  <a:schemeClr val="bg1"/>
                </a:solidFill>
                <a:latin typeface="Aptos Display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836185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0"/>
            <a:ext cx="4654286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EBB167-7105-49DC-8C0F-9CF4197CB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780" y="637762"/>
            <a:ext cx="318334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Zu </a:t>
            </a:r>
            <a:r>
              <a:rPr lang="en-US" b="1" kern="120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erweitern</a:t>
            </a:r>
            <a:endParaRPr lang="en-US" b="1" kern="12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0F2FEA-D077-5A69-78AA-ACA37CB5A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4135" y="1023842"/>
            <a:ext cx="5600580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latin typeface="+mn-lt"/>
                <a:ea typeface="+mn-ea"/>
                <a:cs typeface="+mn-cs"/>
              </a:rPr>
              <a:t>Rexx </a:t>
            </a:r>
            <a:r>
              <a:rPr lang="en-US" sz="3200" kern="1200" dirty="0" err="1">
                <a:latin typeface="+mn-lt"/>
                <a:ea typeface="+mn-ea"/>
                <a:cs typeface="+mn-cs"/>
              </a:rPr>
              <a:t>Programm</a:t>
            </a:r>
            <a:r>
              <a:rPr lang="en-US" sz="3200" kern="1200" dirty="0"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latin typeface="+mn-lt"/>
                <a:ea typeface="+mn-ea"/>
                <a:cs typeface="+mn-cs"/>
              </a:rPr>
              <a:t>führt</a:t>
            </a:r>
            <a:r>
              <a:rPr lang="en-US" sz="3200" kern="1200" dirty="0">
                <a:latin typeface="+mn-lt"/>
                <a:ea typeface="+mn-ea"/>
                <a:cs typeface="+mn-cs"/>
              </a:rPr>
              <a:t> Python-</a:t>
            </a:r>
            <a:r>
              <a:rPr lang="en-US" sz="3200" kern="1200" dirty="0" err="1">
                <a:latin typeface="+mn-lt"/>
                <a:ea typeface="+mn-ea"/>
                <a:cs typeface="+mn-cs"/>
              </a:rPr>
              <a:t>Skript</a:t>
            </a:r>
            <a:r>
              <a:rPr lang="en-US" sz="3200" kern="1200" dirty="0"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latin typeface="+mn-lt"/>
                <a:ea typeface="+mn-ea"/>
                <a:cs typeface="+mn-cs"/>
              </a:rPr>
              <a:t>selbst</a:t>
            </a:r>
            <a:r>
              <a:rPr lang="en-US" sz="3200" kern="1200" dirty="0"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latin typeface="+mn-lt"/>
                <a:ea typeface="+mn-ea"/>
                <a:cs typeface="+mn-cs"/>
              </a:rPr>
              <a:t>aus</a:t>
            </a:r>
            <a:endParaRPr lang="en-US" sz="3200" kern="1200" dirty="0">
              <a:latin typeface="+mn-lt"/>
            </a:endParaRPr>
          </a:p>
          <a:p>
            <a:endParaRPr lang="en-US" sz="3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05586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Larissa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JSON Extractor</vt:lpstr>
      <vt:lpstr>Nutzen</vt:lpstr>
      <vt:lpstr>Ablauf</vt:lpstr>
      <vt:lpstr>Output</vt:lpstr>
      <vt:lpstr>Zu erweitern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/>
  <cp:revision>266</cp:revision>
  <dcterms:created xsi:type="dcterms:W3CDTF">2024-05-09T09:16:41Z</dcterms:created>
  <dcterms:modified xsi:type="dcterms:W3CDTF">2024-05-09T19:50:11Z</dcterms:modified>
</cp:coreProperties>
</file>