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de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4541B1-0FB8-0641-B53F-DCC9FE54248D}" v="93" dt="2024-05-01T19:02:20.0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75"/>
    <p:restoredTop sz="94719"/>
  </p:normalViewPr>
  <p:slideViewPr>
    <p:cSldViewPr snapToGrid="0">
      <p:cViewPr varScale="1">
        <p:scale>
          <a:sx n="150" d="100"/>
          <a:sy n="150" d="100"/>
        </p:scale>
        <p:origin x="168" y="12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F9D8B6-33B2-8144-858C-402CC388E74E}" type="datetimeFigureOut">
              <a:rPr lang="de-US" smtClean="0"/>
              <a:t>5/1/24</a:t>
            </a:fld>
            <a:endParaRPr lang="de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1E4FA-7C06-D740-8A25-A912B4EDDBD7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914804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DB6D03-7551-8D41-5C94-E6EEEEE42F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AC165AC-782F-BED6-D971-44A8D503DD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572F87-B254-A51D-4110-7910A4485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B5E2-C90D-F743-A89B-CB3B089777C8}" type="datetime1">
              <a:rPr lang="de-DE" smtClean="0"/>
              <a:t>01.05.24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D980BD-329D-8AF8-DB86-AEDACA430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6CAAD8-1689-D4DF-7CD8-00F370F41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94323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5541FC-DE8F-BF69-ABDD-4B2669D46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42B861F-4EA6-3A11-BF0C-6EECAB8A03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E5BFEA-F215-75E3-6F92-117C6E95E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1C3C0-C4CF-9D4B-A490-C080B6F06D79}" type="datetime1">
              <a:rPr lang="de-DE" smtClean="0"/>
              <a:t>01.05.24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FDD3A8-C4CD-EB2A-AE65-8792A5E0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970359-1180-A638-5102-8DBD6B2A5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2353103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76F25A5-622B-7F05-FC7D-74AF38F856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C65D238-433A-3DE2-F8B5-82150FCDB2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6A11F0-8482-2EE1-F759-7AE755D71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87BC-AF53-5645-BAF9-783A3A2CE41E}" type="datetime1">
              <a:rPr lang="de-DE" smtClean="0"/>
              <a:t>01.05.24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7ECFB2-EB38-4A8C-13D8-34B7AFDCF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6D23F6-E06D-B172-978A-4EF4DAF17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260338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602518-7738-28C9-9770-963B4A3B5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A15151-1824-ED14-4805-5117F0E6B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E649B3-AF95-2461-69FB-2BE63CFB0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0D7D-3DE0-0E48-9760-28CDE7A5298F}" type="datetime1">
              <a:rPr lang="de-DE" smtClean="0"/>
              <a:t>01.05.24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11BC57-BA3D-A271-EEFA-4B2B0CEEA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64C715-83B0-1021-41B6-10FFCD127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3321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C7CF64-624F-CF65-091E-593EDD776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D7257F-5898-E785-26F8-E99229933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F3F6B9-9806-9248-48CA-47E975636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8B1BC-A651-A142-A4FE-BE4F92B35976}" type="datetime1">
              <a:rPr lang="de-DE" smtClean="0"/>
              <a:t>01.05.24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BCFAAA-CADA-B853-8483-4A9A436E5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091866-3B9A-4FE9-5F0C-EB7A3078B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50558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816A74-2003-E2EE-6A6F-71F1C22D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836D31-5B68-7308-38AC-5657E06FC3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D67A2BD-B461-01CA-EF43-733BE50C17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DCD9045-FC5F-B31D-B05A-E9AF516AF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2B2D-6BDE-D74E-80BE-13F12D21BEFB}" type="datetime1">
              <a:rPr lang="de-DE" smtClean="0"/>
              <a:t>01.05.24</a:t>
            </a:fld>
            <a:endParaRPr lang="de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5C888A2-AA9A-449C-159F-6C7F3DA5F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F22C8F7-9B4C-F23F-1997-9428BA046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320180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C1527C-DCD2-B790-F0F6-505BD2D8C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673914-C64D-9C22-0FFA-7C61A731D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68F5153-FBE9-F87B-8A4A-328C3596B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90CA43E-F518-06A9-8483-25FAA4FA6C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F133446-DCB8-7C31-20DF-B18D29DFC2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4B12CD8-225C-E8DE-89AE-4D5C9A6B4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C5C0B-CD49-A44B-A378-30B15D126704}" type="datetime1">
              <a:rPr lang="de-DE" smtClean="0"/>
              <a:t>01.05.24</a:t>
            </a:fld>
            <a:endParaRPr lang="de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93591EF-DF9B-7CE2-705F-E581A17B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F36DD94-9B2E-3370-BD28-60626B068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45337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D33A95-356E-9167-F368-097AA9ADD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29289A2-24E4-3AB9-A908-1BD99DBD4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4DE6B-CA2D-014A-A7F9-E8AB0415C475}" type="datetime1">
              <a:rPr lang="de-DE" smtClean="0"/>
              <a:t>01.05.24</a:t>
            </a:fld>
            <a:endParaRPr lang="de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C669142-A197-9723-2824-37911E845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CBB4A48-B7E7-BF75-29AF-4B854BAD9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2195371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AC37B80-5D23-FE01-DD90-C4A7E4A11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A9A7-3B99-CC45-9645-BC9AEA32050A}" type="datetime1">
              <a:rPr lang="de-DE" smtClean="0"/>
              <a:t>01.05.24</a:t>
            </a:fld>
            <a:endParaRPr lang="de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83BE032-2293-3493-1933-CD8C4B751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BE453D5-9A1A-A196-1DD6-DA43F8DE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2266422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05C234-FA56-8E36-0AAE-2CAFE7F61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421E2E-7D13-22FD-A15E-906A8757B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6A3E779-C440-9B9B-2AC8-B5FF414BA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D49F3B8-EB21-BBD5-F78A-0EF621368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58B9-FD1E-5F48-BAF9-1DD74FBF7CC7}" type="datetime1">
              <a:rPr lang="de-DE" smtClean="0"/>
              <a:t>01.05.24</a:t>
            </a:fld>
            <a:endParaRPr lang="de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7379539-C30A-B40A-4286-09E2A5EC5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3281940-D8F7-F877-A014-CF48985EB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961727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9F6835-4D8C-C9AF-BB3A-180CB9728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82CF280-6265-F8FE-F6B2-BF3D9D6074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21D7F1F-9906-6C89-7259-E858C79A83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116EB2-5C49-1F4C-9FB7-EF2293D26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2622-C486-7D48-9284-1799DF54D195}" type="datetime1">
              <a:rPr lang="de-DE" smtClean="0"/>
              <a:t>01.05.24</a:t>
            </a:fld>
            <a:endParaRPr lang="de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C1A2988-F470-33F7-56A2-35D74BDB1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DCB68A-7BB5-AC03-7E60-DFA00D1BC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85075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B1308CF-ABE8-4E66-2526-7A7E04FC8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41B6BD6-05B5-DC7F-16F6-6D846D7C2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E6DD07-E621-F207-89C3-9B9F394639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87019-E1B1-6E47-B944-6522661C9435}" type="datetime1">
              <a:rPr lang="de-DE" smtClean="0"/>
              <a:t>01.05.24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10C5F3-70E8-99B5-3374-7B4D7828E5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CF7692-328D-CDE4-144A-94B18D112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48676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FE7F34DA-2B56-C051-99F4-5ED69F76EF3F}"/>
              </a:ext>
            </a:extLst>
          </p:cNvPr>
          <p:cNvSpPr/>
          <p:nvPr/>
        </p:nvSpPr>
        <p:spPr>
          <a:xfrm>
            <a:off x="1624544" y="721360"/>
            <a:ext cx="9206016" cy="490728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US" sz="4000" dirty="0">
                <a:latin typeface="Century Gothic" panose="020B0502020202020204" pitchFamily="34" charset="0"/>
              </a:rPr>
              <a:t>„</a:t>
            </a:r>
            <a:r>
              <a:rPr lang="de-DE" sz="4000" dirty="0">
                <a:latin typeface="Century Gothic" panose="020B0502020202020204" pitchFamily="34" charset="0"/>
              </a:rPr>
              <a:t>Vortragsmagie</a:t>
            </a:r>
            <a:r>
              <a:rPr lang="de-US" sz="4000" dirty="0">
                <a:latin typeface="Century Gothic" panose="020B0502020202020204" pitchFamily="34" charset="0"/>
              </a:rPr>
              <a:t>“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8437D61-DB3E-AFB0-F5E0-64A59B38D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z="1600" smtClean="0">
                <a:solidFill>
                  <a:schemeClr val="tx1"/>
                </a:solidFill>
              </a:rPr>
              <a:t>1</a:t>
            </a:fld>
            <a:endParaRPr lang="de-US" sz="1600" dirty="0">
              <a:solidFill>
                <a:schemeClr val="tx1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5EDD226-9B58-27C8-B149-A10AFE9B0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2000" dirty="0">
                <a:solidFill>
                  <a:schemeClr val="tx1"/>
                </a:solidFill>
              </a:rPr>
              <a:t>Gruppe 3: </a:t>
            </a:r>
            <a:r>
              <a:rPr lang="de-DE" sz="2000" dirty="0" err="1">
                <a:solidFill>
                  <a:schemeClr val="tx1"/>
                </a:solidFill>
              </a:rPr>
              <a:t>Funkov</a:t>
            </a:r>
            <a:r>
              <a:rPr lang="de-DE" sz="2000" dirty="0">
                <a:solidFill>
                  <a:schemeClr val="tx1"/>
                </a:solidFill>
              </a:rPr>
              <a:t> &amp; Jean</a:t>
            </a:r>
            <a:endParaRPr lang="de-US" sz="2000" dirty="0">
              <a:solidFill>
                <a:schemeClr val="tx1"/>
              </a:solidFill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AD6A78A-3B65-5FBC-5D7E-7938AC24A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83C47-69EB-714E-9B92-E72AD756B193}" type="datetime1">
              <a:rPr lang="de-DE" sz="1600" smtClean="0">
                <a:solidFill>
                  <a:schemeClr val="tx1"/>
                </a:solidFill>
              </a:rPr>
              <a:t>01.05.24</a:t>
            </a:fld>
            <a:endParaRPr lang="de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8469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FE7F34DA-2B56-C051-99F4-5ED69F76EF3F}"/>
              </a:ext>
            </a:extLst>
          </p:cNvPr>
          <p:cNvSpPr/>
          <p:nvPr/>
        </p:nvSpPr>
        <p:spPr>
          <a:xfrm>
            <a:off x="0" y="0"/>
            <a:ext cx="12192000" cy="7518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US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„</a:t>
            </a:r>
            <a:r>
              <a:rPr lang="de-DE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Vortragsmagie</a:t>
            </a:r>
            <a:r>
              <a:rPr lang="de-US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“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A99F4DB3-E40F-4296-9FE9-0D30EB16D0B4}"/>
              </a:ext>
            </a:extLst>
          </p:cNvPr>
          <p:cNvSpPr/>
          <p:nvPr/>
        </p:nvSpPr>
        <p:spPr>
          <a:xfrm>
            <a:off x="0" y="751840"/>
            <a:ext cx="12192000" cy="7518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US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Was macht unser Programm?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84904CC-2B83-CCD1-C89B-6D91FACD62E3}"/>
              </a:ext>
            </a:extLst>
          </p:cNvPr>
          <p:cNvSpPr txBox="1"/>
          <p:nvPr/>
        </p:nvSpPr>
        <p:spPr>
          <a:xfrm>
            <a:off x="3610708" y="2072640"/>
            <a:ext cx="803030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/>
              <a:t>Es öffnet </a:t>
            </a:r>
            <a:r>
              <a:rPr lang="de-DE" sz="2800" dirty="0"/>
              <a:t>eine Webseite im </a:t>
            </a:r>
            <a:r>
              <a:rPr lang="de-DE" sz="2800"/>
              <a:t>Internet Explorer</a:t>
            </a:r>
            <a:br>
              <a:rPr lang="de-DE" sz="2800" dirty="0"/>
            </a:br>
            <a:endParaRPr lang="de-DE" sz="3200" dirty="0"/>
          </a:p>
          <a:p>
            <a:r>
              <a:rPr lang="de-DE" sz="2800" dirty="0"/>
              <a:t>Es extrahiert den Text in eine Word-Datei</a:t>
            </a:r>
            <a:br>
              <a:rPr lang="de-DE" sz="2800" dirty="0"/>
            </a:br>
            <a:endParaRPr lang="de-DE" sz="3200" dirty="0"/>
          </a:p>
          <a:p>
            <a:r>
              <a:rPr lang="de-DE" sz="2800" dirty="0"/>
              <a:t>Es extrahiert den Text in eine PowerPoint-Datei</a:t>
            </a:r>
            <a:br>
              <a:rPr lang="de-DE" sz="2800" dirty="0"/>
            </a:br>
            <a:endParaRPr lang="de-DE" sz="3200" dirty="0"/>
          </a:p>
          <a:p>
            <a:r>
              <a:rPr lang="de-DE" sz="2800" dirty="0"/>
              <a:t>Es verteilt den Text auf mehrere Folien</a:t>
            </a:r>
            <a:endParaRPr lang="de-US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5105DFF-26D6-52DE-82F2-FF9CD2BA1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z="1600" smtClean="0">
                <a:solidFill>
                  <a:schemeClr val="tx1"/>
                </a:solidFill>
              </a:rPr>
              <a:t>2</a:t>
            </a:fld>
            <a:endParaRPr lang="de-US" sz="1600" dirty="0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41DA070-1D4B-BC0E-4FE1-F1E0E7A2CD03}"/>
              </a:ext>
            </a:extLst>
          </p:cNvPr>
          <p:cNvSpPr/>
          <p:nvPr/>
        </p:nvSpPr>
        <p:spPr>
          <a:xfrm>
            <a:off x="2619716" y="2072640"/>
            <a:ext cx="785447" cy="49940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US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1.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5F8C0A1-5AD9-5885-4733-6D9CA79E6C54}"/>
              </a:ext>
            </a:extLst>
          </p:cNvPr>
          <p:cNvSpPr/>
          <p:nvPr/>
        </p:nvSpPr>
        <p:spPr>
          <a:xfrm>
            <a:off x="2619716" y="3000401"/>
            <a:ext cx="785447" cy="49940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US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2.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C91E50B-7841-F4EF-4D39-9C0E30E38CC4}"/>
              </a:ext>
            </a:extLst>
          </p:cNvPr>
          <p:cNvSpPr/>
          <p:nvPr/>
        </p:nvSpPr>
        <p:spPr>
          <a:xfrm>
            <a:off x="2619715" y="3928162"/>
            <a:ext cx="785447" cy="49940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US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3.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5FA2AD1-4419-2A52-5214-F1A3C5F7B64E}"/>
              </a:ext>
            </a:extLst>
          </p:cNvPr>
          <p:cNvSpPr/>
          <p:nvPr/>
        </p:nvSpPr>
        <p:spPr>
          <a:xfrm>
            <a:off x="2619714" y="4855923"/>
            <a:ext cx="785447" cy="49940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US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20658164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FE7F34DA-2B56-C051-99F4-5ED69F76EF3F}"/>
              </a:ext>
            </a:extLst>
          </p:cNvPr>
          <p:cNvSpPr/>
          <p:nvPr/>
        </p:nvSpPr>
        <p:spPr>
          <a:xfrm>
            <a:off x="0" y="0"/>
            <a:ext cx="12192000" cy="7518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US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„</a:t>
            </a:r>
            <a:r>
              <a:rPr lang="de-DE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Vortragsmagie</a:t>
            </a:r>
            <a:r>
              <a:rPr lang="de-US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“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A99F4DB3-E40F-4296-9FE9-0D30EB16D0B4}"/>
              </a:ext>
            </a:extLst>
          </p:cNvPr>
          <p:cNvSpPr/>
          <p:nvPr/>
        </p:nvSpPr>
        <p:spPr>
          <a:xfrm>
            <a:off x="0" y="751840"/>
            <a:ext cx="12192000" cy="7518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US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Apps, die wir verwendet haben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84904CC-2B83-CCD1-C89B-6D91FACD62E3}"/>
              </a:ext>
            </a:extLst>
          </p:cNvPr>
          <p:cNvSpPr txBox="1"/>
          <p:nvPr/>
        </p:nvSpPr>
        <p:spPr>
          <a:xfrm>
            <a:off x="5597378" y="2350500"/>
            <a:ext cx="43848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/>
              <a:t>Internet Explorer </a:t>
            </a:r>
            <a:br>
              <a:rPr lang="de-DE" sz="3600" dirty="0"/>
            </a:br>
            <a:endParaRPr lang="de-DE" sz="3600" dirty="0"/>
          </a:p>
          <a:p>
            <a:r>
              <a:rPr lang="de-DE" sz="3600" dirty="0"/>
              <a:t>Word </a:t>
            </a:r>
            <a:br>
              <a:rPr lang="de-DE" sz="3600" dirty="0"/>
            </a:br>
            <a:endParaRPr lang="de-DE" sz="3600" dirty="0"/>
          </a:p>
          <a:p>
            <a:r>
              <a:rPr lang="de-DE" sz="3600" dirty="0"/>
              <a:t>PowerPoint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B1F67B8-FE62-5EB5-725F-72AD78691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z="1600" smtClean="0">
                <a:solidFill>
                  <a:schemeClr val="tx1"/>
                </a:solidFill>
              </a:rPr>
              <a:t>3</a:t>
            </a:fld>
            <a:endParaRPr lang="de-US" sz="1600" dirty="0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B8298B9-3D36-048C-92E8-D97770113192}"/>
              </a:ext>
            </a:extLst>
          </p:cNvPr>
          <p:cNvSpPr/>
          <p:nvPr/>
        </p:nvSpPr>
        <p:spPr>
          <a:xfrm>
            <a:off x="4811931" y="2429070"/>
            <a:ext cx="785447" cy="49940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US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1.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ECF8D74-1BE1-0F52-6174-BCC66F3EBF34}"/>
              </a:ext>
            </a:extLst>
          </p:cNvPr>
          <p:cNvSpPr/>
          <p:nvPr/>
        </p:nvSpPr>
        <p:spPr>
          <a:xfrm>
            <a:off x="4811931" y="3531960"/>
            <a:ext cx="785447" cy="49940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US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2.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C927640-7BF0-23BF-0603-9335A9EA9424}"/>
              </a:ext>
            </a:extLst>
          </p:cNvPr>
          <p:cNvSpPr/>
          <p:nvPr/>
        </p:nvSpPr>
        <p:spPr>
          <a:xfrm>
            <a:off x="4811931" y="4674896"/>
            <a:ext cx="785447" cy="49940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US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15434572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FE7F34DA-2B56-C051-99F4-5ED69F76EF3F}"/>
              </a:ext>
            </a:extLst>
          </p:cNvPr>
          <p:cNvSpPr/>
          <p:nvPr/>
        </p:nvSpPr>
        <p:spPr>
          <a:xfrm>
            <a:off x="0" y="0"/>
            <a:ext cx="12192000" cy="7518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US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„</a:t>
            </a:r>
            <a:r>
              <a:rPr lang="de-DE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Vortragsmagie</a:t>
            </a:r>
            <a:r>
              <a:rPr lang="de-US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“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A99F4DB3-E40F-4296-9FE9-0D30EB16D0B4}"/>
              </a:ext>
            </a:extLst>
          </p:cNvPr>
          <p:cNvSpPr/>
          <p:nvPr/>
        </p:nvSpPr>
        <p:spPr>
          <a:xfrm>
            <a:off x="0" y="751840"/>
            <a:ext cx="12192000" cy="7518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US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Ziel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84904CC-2B83-CCD1-C89B-6D91FACD62E3}"/>
              </a:ext>
            </a:extLst>
          </p:cNvPr>
          <p:cNvSpPr txBox="1"/>
          <p:nvPr/>
        </p:nvSpPr>
        <p:spPr>
          <a:xfrm>
            <a:off x="822960" y="2824480"/>
            <a:ext cx="10789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Ein Programm zu schreiben, das die Vorbereitung eines Vortrages oder einer Präsentation erleichtern wird.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CB2F759-93A3-89C1-8A74-59F1A2876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z="1600" smtClean="0">
                <a:solidFill>
                  <a:schemeClr val="tx1"/>
                </a:solidFill>
              </a:rPr>
              <a:t>4</a:t>
            </a:fld>
            <a:endParaRPr lang="de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850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Macintosh PowerPoint</Application>
  <PresentationFormat>Breitbild</PresentationFormat>
  <Paragraphs>28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Funkov, Pavel</dc:creator>
  <cp:lastModifiedBy>Funkov, Pavel</cp:lastModifiedBy>
  <cp:revision>2</cp:revision>
  <dcterms:created xsi:type="dcterms:W3CDTF">2024-05-01T14:00:33Z</dcterms:created>
  <dcterms:modified xsi:type="dcterms:W3CDTF">2024-05-01T19:05:55Z</dcterms:modified>
</cp:coreProperties>
</file>