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2" r:id="rId6"/>
    <p:sldId id="261" r:id="rId7"/>
    <p:sldId id="263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7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14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obias Strubreiter" userId="35fe21aca489dad0" providerId="LiveId" clId="{84063298-096A-472A-B098-DD201BCF0B7A}"/>
    <pc:docChg chg="modSld">
      <pc:chgData name="Tobias Strubreiter" userId="35fe21aca489dad0" providerId="LiveId" clId="{84063298-096A-472A-B098-DD201BCF0B7A}" dt="2024-05-02T21:08:06.578" v="488" actId="20577"/>
      <pc:docMkLst>
        <pc:docMk/>
      </pc:docMkLst>
      <pc:sldChg chg="modSp mod">
        <pc:chgData name="Tobias Strubreiter" userId="35fe21aca489dad0" providerId="LiveId" clId="{84063298-096A-472A-B098-DD201BCF0B7A}" dt="2024-05-02T21:08:06.578" v="488" actId="20577"/>
        <pc:sldMkLst>
          <pc:docMk/>
          <pc:sldMk cId="2648668146" sldId="258"/>
        </pc:sldMkLst>
        <pc:spChg chg="mod">
          <ac:chgData name="Tobias Strubreiter" userId="35fe21aca489dad0" providerId="LiveId" clId="{84063298-096A-472A-B098-DD201BCF0B7A}" dt="2024-05-02T21:08:06.578" v="488" actId="20577"/>
          <ac:spMkLst>
            <pc:docMk/>
            <pc:sldMk cId="2648668146" sldId="258"/>
            <ac:spMk id="2" creationId="{A00D2362-0684-E99B-E4E6-A98F5D5D7037}"/>
          </ac:spMkLst>
        </pc:spChg>
        <pc:spChg chg="mod">
          <ac:chgData name="Tobias Strubreiter" userId="35fe21aca489dad0" providerId="LiveId" clId="{84063298-096A-472A-B098-DD201BCF0B7A}" dt="2024-05-02T21:07:53.444" v="481" actId="20577"/>
          <ac:spMkLst>
            <pc:docMk/>
            <pc:sldMk cId="2648668146" sldId="258"/>
            <ac:spMk id="3" creationId="{E5B6733B-E5D6-3102-3C00-1980879D86AC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95944991-13E8-48C0-9930-8E7FD2D84301}" type="datetimeFigureOut">
              <a:rPr lang="de-AT" smtClean="0"/>
              <a:t>09.05.2024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B9DA44DC-EC86-40DC-8DA2-932F0FBAD336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263879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44991-13E8-48C0-9930-8E7FD2D84301}" type="datetimeFigureOut">
              <a:rPr lang="de-AT" smtClean="0"/>
              <a:t>09.05.2024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A44DC-EC86-40DC-8DA2-932F0FBAD336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8949272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44991-13E8-48C0-9930-8E7FD2D84301}" type="datetimeFigureOut">
              <a:rPr lang="de-AT" smtClean="0"/>
              <a:t>09.05.2024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A44DC-EC86-40DC-8DA2-932F0FBAD336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1939256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44991-13E8-48C0-9930-8E7FD2D84301}" type="datetimeFigureOut">
              <a:rPr lang="de-AT" smtClean="0"/>
              <a:t>09.05.2024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A44DC-EC86-40DC-8DA2-932F0FBAD336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1233785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0" baseline="0">
                <a:solidFill>
                  <a:schemeClr val="accent1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44991-13E8-48C0-9930-8E7FD2D84301}" type="datetimeFigureOut">
              <a:rPr lang="de-AT" smtClean="0"/>
              <a:t>09.05.2024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A44DC-EC86-40DC-8DA2-932F0FBAD336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8051552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44991-13E8-48C0-9930-8E7FD2D84301}" type="datetimeFigureOut">
              <a:rPr lang="de-AT" smtClean="0"/>
              <a:t>09.05.2024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A44DC-EC86-40DC-8DA2-932F0FBAD336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613939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44991-13E8-48C0-9930-8E7FD2D84301}" type="datetimeFigureOut">
              <a:rPr lang="de-AT" smtClean="0"/>
              <a:t>09.05.2024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A44DC-EC86-40DC-8DA2-932F0FBAD336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8065017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44991-13E8-48C0-9930-8E7FD2D84301}" type="datetimeFigureOut">
              <a:rPr lang="de-AT" smtClean="0"/>
              <a:t>09.05.2024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A44DC-EC86-40DC-8DA2-932F0FBAD336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2255582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44991-13E8-48C0-9930-8E7FD2D84301}" type="datetimeFigureOut">
              <a:rPr lang="de-AT" smtClean="0"/>
              <a:t>09.05.2024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A44DC-EC86-40DC-8DA2-932F0FBAD336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934678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44991-13E8-48C0-9930-8E7FD2D84301}" type="datetimeFigureOut">
              <a:rPr lang="de-AT" smtClean="0"/>
              <a:t>09.05.2024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B9DA44DC-EC86-40DC-8DA2-932F0FBAD336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1265518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solidFill>
            <a:schemeClr val="accent1">
              <a:lumMod val="40000"/>
              <a:lumOff val="6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95944991-13E8-48C0-9930-8E7FD2D84301}" type="datetimeFigureOut">
              <a:rPr lang="de-AT" smtClean="0"/>
              <a:t>09.05.2024</a:t>
            </a:fld>
            <a:endParaRPr lang="de-AT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de-AT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B9DA44DC-EC86-40DC-8DA2-932F0FBAD336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637060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95944991-13E8-48C0-9930-8E7FD2D84301}" type="datetimeFigureOut">
              <a:rPr lang="de-AT" smtClean="0"/>
              <a:t>09.05.2024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fld id="{B9DA44DC-EC86-40DC-8DA2-932F0FBAD336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022008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b="1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3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8A31CC5-9624-6BB1-3E80-EEE0F7DADD1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/>
              <a:t>Data </a:t>
            </a:r>
            <a:r>
              <a:rPr lang="de-DE" dirty="0" err="1"/>
              <a:t>Excelizer</a:t>
            </a:r>
            <a:r>
              <a:rPr lang="de-DE" dirty="0"/>
              <a:t> (DEX)</a:t>
            </a:r>
            <a:endParaRPr lang="de-AT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046F8978-BFCE-D123-6A2A-7FE0DC7EDF8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/>
              <a:t>von Gruppe 8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8194754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99B02D6-CC66-AC78-7169-2904BE837F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Überblick</a:t>
            </a:r>
            <a:endParaRPr lang="de-AT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33C40AC-3D32-3D3D-4FE3-395F32DB4C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/>
              <a:t>SQLite</a:t>
            </a:r>
          </a:p>
          <a:p>
            <a:pPr lvl="1"/>
            <a:r>
              <a:rPr lang="de-DE" dirty="0"/>
              <a:t>mit .</a:t>
            </a:r>
            <a:r>
              <a:rPr lang="de-DE" dirty="0" err="1"/>
              <a:t>csv</a:t>
            </a:r>
            <a:r>
              <a:rPr lang="de-DE" dirty="0"/>
              <a:t>-Datei Database erstellen</a:t>
            </a:r>
          </a:p>
          <a:p>
            <a:r>
              <a:rPr lang="de-DE" dirty="0"/>
              <a:t>Excel</a:t>
            </a:r>
          </a:p>
          <a:p>
            <a:pPr lvl="1"/>
            <a:r>
              <a:rPr lang="de-DE" dirty="0"/>
              <a:t>Daten nach Excel exportieren, bearbeiten und verarbeiten</a:t>
            </a:r>
          </a:p>
          <a:p>
            <a:r>
              <a:rPr lang="de-DE" dirty="0"/>
              <a:t>Word</a:t>
            </a:r>
          </a:p>
          <a:p>
            <a:pPr lvl="1"/>
            <a:r>
              <a:rPr lang="de-DE" dirty="0"/>
              <a:t>Bericht in Word erstellen</a:t>
            </a:r>
            <a:endParaRPr lang="de-AT" dirty="0"/>
          </a:p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3298559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33AF511-E242-52B0-1AA0-0D931EE9C0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Anforderungen / Ausführung</a:t>
            </a:r>
            <a:endParaRPr lang="de-AT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A5C16D5-AC7C-BDC8-A713-005C86D36B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6656" y="2011680"/>
            <a:ext cx="10753725" cy="4257145"/>
          </a:xfrm>
        </p:spPr>
        <p:txBody>
          <a:bodyPr>
            <a:normAutofit lnSpcReduction="10000"/>
          </a:bodyPr>
          <a:lstStyle/>
          <a:p>
            <a:pPr>
              <a:buFont typeface="Symbol" panose="05050102010706020507" pitchFamily="18" charset="2"/>
              <a:buChar char="-"/>
            </a:pPr>
            <a:r>
              <a:rPr lang="de-DE" dirty="0" err="1"/>
              <a:t>ooRexx</a:t>
            </a:r>
            <a:r>
              <a:rPr lang="de-DE" dirty="0"/>
              <a:t> 5.1.0</a:t>
            </a:r>
          </a:p>
          <a:p>
            <a:pPr>
              <a:buFont typeface="Symbol" panose="05050102010706020507" pitchFamily="18" charset="2"/>
              <a:buChar char="-"/>
            </a:pPr>
            <a:r>
              <a:rPr lang="de-DE" dirty="0" err="1"/>
              <a:t>ooSQLite</a:t>
            </a:r>
            <a:r>
              <a:rPr lang="de-DE" dirty="0"/>
              <a:t> 1.0.1</a:t>
            </a:r>
          </a:p>
          <a:p>
            <a:pPr>
              <a:buFont typeface="Symbol" panose="05050102010706020507" pitchFamily="18" charset="2"/>
              <a:buChar char="-"/>
            </a:pPr>
            <a:r>
              <a:rPr lang="de-DE" dirty="0"/>
              <a:t>Python 3.13</a:t>
            </a:r>
          </a:p>
          <a:p>
            <a:pPr>
              <a:buFont typeface="Symbol" panose="05050102010706020507" pitchFamily="18" charset="2"/>
              <a:buChar char="-"/>
            </a:pPr>
            <a:r>
              <a:rPr lang="de-DE" dirty="0"/>
              <a:t>Pandas</a:t>
            </a:r>
          </a:p>
          <a:p>
            <a:pPr>
              <a:buFont typeface="Symbol" panose="05050102010706020507" pitchFamily="18" charset="2"/>
              <a:buChar char="-"/>
            </a:pPr>
            <a:r>
              <a:rPr lang="de-DE" dirty="0"/>
              <a:t>Systemsprache: Deutsch</a:t>
            </a:r>
          </a:p>
          <a:p>
            <a:pPr>
              <a:buFont typeface="Symbol" panose="05050102010706020507" pitchFamily="18" charset="2"/>
              <a:buChar char="-"/>
            </a:pPr>
            <a:endParaRPr lang="de-DE" sz="100" dirty="0"/>
          </a:p>
          <a:p>
            <a:pPr marL="0" indent="0">
              <a:buNone/>
            </a:pPr>
            <a:r>
              <a:rPr lang="de-DE" dirty="0"/>
              <a:t>„Project_Group08“ in C:\ entpacken</a:t>
            </a:r>
          </a:p>
          <a:p>
            <a:pPr marL="0" indent="0">
              <a:buNone/>
            </a:pPr>
            <a:endParaRPr lang="de-DE" sz="100" dirty="0"/>
          </a:p>
          <a:p>
            <a:pPr marL="0" indent="0">
              <a:buNone/>
            </a:pPr>
            <a:r>
              <a:rPr lang="de-DE" dirty="0"/>
              <a:t>„dex_project_group08_final.rexx“ ausführen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5977832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99B02D6-CC66-AC78-7169-2904BE837F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Funktion (1/2)</a:t>
            </a:r>
            <a:endParaRPr lang="de-AT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33C40AC-3D32-3D3D-4FE3-395F32DB4C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6656" y="2011680"/>
            <a:ext cx="10753725" cy="4728485"/>
          </a:xfrm>
        </p:spPr>
        <p:txBody>
          <a:bodyPr>
            <a:normAutofit/>
          </a:bodyPr>
          <a:lstStyle/>
          <a:p>
            <a:r>
              <a:rPr lang="de-DE" dirty="0"/>
              <a:t>Python-</a:t>
            </a:r>
            <a:r>
              <a:rPr lang="de-DE" dirty="0" err="1"/>
              <a:t>Script</a:t>
            </a:r>
            <a:r>
              <a:rPr lang="de-DE" dirty="0"/>
              <a:t> für die Erstellung der SQLite-Database aus .</a:t>
            </a:r>
            <a:r>
              <a:rPr lang="de-DE" dirty="0" err="1"/>
              <a:t>csv</a:t>
            </a:r>
            <a:endParaRPr lang="de-DE" dirty="0"/>
          </a:p>
          <a:p>
            <a:r>
              <a:rPr lang="de-DE" dirty="0"/>
              <a:t>Per </a:t>
            </a:r>
            <a:r>
              <a:rPr lang="de-DE" dirty="0" err="1"/>
              <a:t>ooSQLite</a:t>
            </a:r>
            <a:r>
              <a:rPr lang="de-DE" dirty="0"/>
              <a:t> auf Database zugreifen</a:t>
            </a:r>
          </a:p>
          <a:p>
            <a:pPr lvl="1"/>
            <a:r>
              <a:rPr lang="de-DE" dirty="0"/>
              <a:t>Query-Anfrage stellen</a:t>
            </a:r>
          </a:p>
          <a:p>
            <a:r>
              <a:rPr lang="de-AT" dirty="0"/>
              <a:t>Excel-Datei erstellen</a:t>
            </a:r>
          </a:p>
          <a:p>
            <a:r>
              <a:rPr lang="de-DE" dirty="0"/>
              <a:t>Daten in Excel einfügen (loop)</a:t>
            </a:r>
          </a:p>
          <a:p>
            <a:r>
              <a:rPr lang="de-DE" dirty="0"/>
              <a:t>Excel formatieren und Formeln benutzen</a:t>
            </a:r>
          </a:p>
          <a:p>
            <a:r>
              <a:rPr lang="de-DE" dirty="0"/>
              <a:t>Excel-Datei abspeichern</a:t>
            </a:r>
          </a:p>
        </p:txBody>
      </p:sp>
    </p:spTree>
    <p:extLst>
      <p:ext uri="{BB962C8B-B14F-4D97-AF65-F5344CB8AC3E}">
        <p14:creationId xmlns:p14="http://schemas.microsoft.com/office/powerpoint/2010/main" val="37678702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99B02D6-CC66-AC78-7169-2904BE837F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Funktion (2/2)</a:t>
            </a:r>
            <a:endParaRPr lang="de-AT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33C40AC-3D32-3D3D-4FE3-395F32DB4C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6656" y="2011680"/>
            <a:ext cx="10753725" cy="4728485"/>
          </a:xfrm>
        </p:spPr>
        <p:txBody>
          <a:bodyPr>
            <a:normAutofit/>
          </a:bodyPr>
          <a:lstStyle/>
          <a:p>
            <a:r>
              <a:rPr lang="de-DE" dirty="0"/>
              <a:t>Word-Datei erstellen</a:t>
            </a:r>
          </a:p>
          <a:p>
            <a:r>
              <a:rPr lang="de-DE" dirty="0"/>
              <a:t>Text und Variablen in Word einfügen</a:t>
            </a:r>
          </a:p>
          <a:p>
            <a:r>
              <a:rPr lang="de-DE" dirty="0"/>
              <a:t>Word Dokument abspeichern</a:t>
            </a:r>
          </a:p>
          <a:p>
            <a:r>
              <a:rPr lang="de-DE" dirty="0"/>
              <a:t>Alle Fenster schließen</a:t>
            </a:r>
          </a:p>
        </p:txBody>
      </p:sp>
    </p:spTree>
    <p:extLst>
      <p:ext uri="{BB962C8B-B14F-4D97-AF65-F5344CB8AC3E}">
        <p14:creationId xmlns:p14="http://schemas.microsoft.com/office/powerpoint/2010/main" val="24158059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49213F2-FC7F-F550-F4CE-860A465048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Ergebnisse (Dateien)</a:t>
            </a:r>
            <a:endParaRPr lang="de-AT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1AF457F-AB8E-1C88-BCF5-AF287CE957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Datenbank für SQLite mit allen Daten</a:t>
            </a:r>
          </a:p>
          <a:p>
            <a:pPr lvl="1"/>
            <a:r>
              <a:rPr lang="de-DE" dirty="0"/>
              <a:t>.</a:t>
            </a:r>
            <a:r>
              <a:rPr lang="de-DE" dirty="0" err="1"/>
              <a:t>db</a:t>
            </a:r>
            <a:endParaRPr lang="de-DE" dirty="0"/>
          </a:p>
          <a:p>
            <a:r>
              <a:rPr lang="de-DE" dirty="0"/>
              <a:t>Excel-Datei mit ausgewählten Daten</a:t>
            </a:r>
          </a:p>
          <a:p>
            <a:pPr lvl="1"/>
            <a:r>
              <a:rPr lang="de-DE" dirty="0"/>
              <a:t>.xlsx</a:t>
            </a:r>
          </a:p>
          <a:p>
            <a:r>
              <a:rPr lang="de-DE" dirty="0"/>
              <a:t>Word Dokument mit einer schriftlichen Zusammenfassung</a:t>
            </a:r>
          </a:p>
          <a:p>
            <a:pPr lvl="1"/>
            <a:r>
              <a:rPr lang="de-DE" dirty="0"/>
              <a:t>.</a:t>
            </a:r>
            <a:r>
              <a:rPr lang="de-DE" dirty="0" err="1"/>
              <a:t>docx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8889161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C0206C9-A97A-26CF-6D2E-CEA7DDBA47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Adaption / Weiterentwicklung</a:t>
            </a:r>
            <a:endParaRPr lang="de-AT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A5B9033-0F59-0CD0-8638-2407EF0194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6656" y="2011680"/>
            <a:ext cx="10753725" cy="4455108"/>
          </a:xfrm>
        </p:spPr>
        <p:txBody>
          <a:bodyPr/>
          <a:lstStyle/>
          <a:p>
            <a:r>
              <a:rPr lang="de-DE" dirty="0"/>
              <a:t>Dateipfade sind alle </a:t>
            </a:r>
            <a:r>
              <a:rPr lang="de-DE" dirty="0" err="1"/>
              <a:t>hardcoded</a:t>
            </a:r>
            <a:endParaRPr lang="de-DE" dirty="0"/>
          </a:p>
          <a:p>
            <a:pPr lvl="1"/>
            <a:r>
              <a:rPr lang="de-DE" dirty="0"/>
              <a:t>eigene Pfande angeben</a:t>
            </a:r>
          </a:p>
          <a:p>
            <a:pPr lvl="1"/>
            <a:r>
              <a:rPr lang="de-DE" dirty="0"/>
              <a:t>eigene Query-Anfrage</a:t>
            </a:r>
          </a:p>
          <a:p>
            <a:r>
              <a:rPr lang="de-DE" dirty="0"/>
              <a:t>Einfaches anpassen möglich</a:t>
            </a:r>
          </a:p>
          <a:p>
            <a:pPr lvl="1"/>
            <a:r>
              <a:rPr lang="de-DE" dirty="0"/>
              <a:t>„- -“ entfernen</a:t>
            </a:r>
          </a:p>
          <a:p>
            <a:pPr lvl="1"/>
            <a:r>
              <a:rPr lang="de-DE" dirty="0"/>
              <a:t>Vordefinierte Pfade darunter entfernen bzw. zu Kommentar</a:t>
            </a:r>
          </a:p>
          <a:p>
            <a:endParaRPr lang="de-AT" sz="100" dirty="0"/>
          </a:p>
          <a:p>
            <a:r>
              <a:rPr lang="de-AT" dirty="0"/>
              <a:t>Noch dynamischere Programmierung</a:t>
            </a:r>
          </a:p>
          <a:p>
            <a:pPr lvl="1"/>
            <a:r>
              <a:rPr lang="de-AT" dirty="0"/>
              <a:t>teils </a:t>
            </a:r>
            <a:r>
              <a:rPr lang="de-AT" dirty="0" err="1"/>
              <a:t>hardcoded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281695501"/>
      </p:ext>
    </p:extLst>
  </p:cSld>
  <p:clrMapOvr>
    <a:masterClrMapping/>
  </p:clrMapOvr>
</p:sld>
</file>

<file path=ppt/theme/theme1.xml><?xml version="1.0" encoding="utf-8"?>
<a:theme xmlns:a="http://schemas.openxmlformats.org/drawingml/2006/main" name="Metropolitan">
  <a:themeElements>
    <a:clrScheme name="Metropolitan">
      <a:dk1>
        <a:sysClr val="windowText" lastClr="000000"/>
      </a:dk1>
      <a:lt1>
        <a:sysClr val="window" lastClr="FFFFFF"/>
      </a:lt1>
      <a:dk2>
        <a:srgbClr val="162F33"/>
      </a:dk2>
      <a:lt2>
        <a:srgbClr val="EAF0E0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Metropolita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polita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79CFCA13-9412-4290-BB4B-85112F88857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TM03457491[[fn=Metropolitan]]</Template>
  <TotalTime>0</TotalTime>
  <Words>174</Words>
  <Application>Microsoft Office PowerPoint</Application>
  <PresentationFormat>Breitbild</PresentationFormat>
  <Paragraphs>49</Paragraphs>
  <Slides>7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1" baseType="lpstr">
      <vt:lpstr>Arial</vt:lpstr>
      <vt:lpstr>Calibri Light</vt:lpstr>
      <vt:lpstr>Symbol</vt:lpstr>
      <vt:lpstr>Metropolitan</vt:lpstr>
      <vt:lpstr>Data Excelizer (DEX)</vt:lpstr>
      <vt:lpstr>Überblick</vt:lpstr>
      <vt:lpstr>Anforderungen / Ausführung</vt:lpstr>
      <vt:lpstr>Funktion (1/2)</vt:lpstr>
      <vt:lpstr>Funktion (2/2)</vt:lpstr>
      <vt:lpstr>Ergebnisse (Dateien)</vt:lpstr>
      <vt:lpstr>Adaption / Weiterentwicklung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ooRexx Projektideen</dc:title>
  <dc:creator>Jan Voglmüller</dc:creator>
  <cp:lastModifiedBy>Jan Voglmüller</cp:lastModifiedBy>
  <cp:revision>21</cp:revision>
  <dcterms:created xsi:type="dcterms:W3CDTF">2024-04-29T08:36:01Z</dcterms:created>
  <dcterms:modified xsi:type="dcterms:W3CDTF">2024-05-09T17:24:33Z</dcterms:modified>
</cp:coreProperties>
</file>