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12"/>
  </p:notesMasterIdLst>
  <p:sldIdLst>
    <p:sldId id="256" r:id="rId5"/>
    <p:sldId id="258" r:id="rId6"/>
    <p:sldId id="259" r:id="rId7"/>
    <p:sldId id="260" r:id="rId8"/>
    <p:sldId id="263" r:id="rId9"/>
    <p:sldId id="261" r:id="rId10"/>
    <p:sldId id="262" r:id="rId11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1">
          <p15:clr>
            <a:srgbClr val="A4A3A4"/>
          </p15:clr>
        </p15:guide>
        <p15:guide id="2" pos="5465">
          <p15:clr>
            <a:srgbClr val="A4A3A4"/>
          </p15:clr>
        </p15:guide>
        <p15:guide id="3" pos="201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ABE311-587A-4852-946D-4F9EEF009CD9}" v="16" dt="2023-11-23T18:36:04.322"/>
    <p1510:client id="{3F7C32E7-DEB4-4C53-86AD-9F9D425FAEB0}" v="1113" dt="2023-11-16T20:56:38.935"/>
    <p1510:client id="{43673AB2-73E5-4380-91D5-7E6EB14F1EA0}" v="12" dt="2023-11-12T15:16:05.081"/>
    <p1510:client id="{4519DE24-8770-4F0E-8D0B-95BA2CF20150}" v="38" dt="2023-11-23T16:37:38.298"/>
    <p1510:client id="{98AA5722-096D-4B4A-A274-614882993A4C}" v="56" dt="2023-11-16T19:55:19.924"/>
    <p1510:client id="{DE5D90CE-C7EA-4B2B-9228-52089A64C73A}" v="6" dt="2023-11-24T07:28:41.368"/>
    <p1510:client id="{F7D1C221-50C6-4E0E-8000-D808C03D69CB}" v="265" dt="2023-11-23T18:38:10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46" y="82"/>
      </p:cViewPr>
      <p:guideLst>
        <p:guide orient="horz" pos="3161"/>
        <p:guide pos="5465"/>
        <p:guide pos="20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‹Nr.›</a:t>
            </a:fld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390b5a91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390b5a91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/>
              <a:t>„Die Unzufriedenheit mit der aktuellen Mensa ist groß,“ so Konstantin Steiner, Vize-Vorsitzender der AG WU. Und wir glauben, dass einige unter euch dem sicherlich zustimmen werden. Unser Beitrag zu einer Verbesserung der Situation: Eine bessere Mensa-App! </a:t>
            </a:r>
            <a:endParaRPr/>
          </a:p>
        </p:txBody>
      </p:sp>
      <p:sp>
        <p:nvSpPr>
          <p:cNvPr id="155" name="Google Shape;155;g18390b5a91d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52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>
  <p:cSld name="Titelfoli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0" name="Google Shape;20;p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">
  <p:cSld name="Kapitelfoli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1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05" name="Google Shape;105;p11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07" name="Google Shape;107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1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12" name="Google Shape;11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 kurz">
  <p:cSld name="Kapitelfolie kurz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2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115" name="Google Shape;115;p1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17" name="Google Shape;1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2"/>
          <p:cNvSpPr txBox="1">
            <a:spLocks noGrp="1"/>
          </p:cNvSpPr>
          <p:nvPr>
            <p:ph type="ctrTitle"/>
          </p:nvPr>
        </p:nvSpPr>
        <p:spPr>
          <a:xfrm>
            <a:off x="605407" y="130259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>
            <a:off x="287338" y="2642907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ur Titel">
  <p:cSld name="Nur Titel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468316" y="1344613"/>
            <a:ext cx="821054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27" name="Google Shape;12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lussfolie">
  <p:cSld name="Abschlussfoli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7" name="Google Shape;147;p16" descr="Logo-für-V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2127250"/>
            <a:ext cx="492443" cy="225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1684020" y="2559843"/>
            <a:ext cx="2763926" cy="181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Pts val="1100"/>
              <a:buFont typeface="Noto Sans Symbols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644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238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▪"/>
              <a:defRPr sz="15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▪"/>
              <a:defRPr sz="14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kurz">
  <p:cSld name="Titelfolie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35" name="Google Shape;35;p4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37" name="Google Shape;3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ctrTitle"/>
          </p:nvPr>
        </p:nvSpPr>
        <p:spPr>
          <a:xfrm>
            <a:off x="605408" y="1294973"/>
            <a:ext cx="5466982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1"/>
          </p:nvPr>
        </p:nvSpPr>
        <p:spPr>
          <a:xfrm>
            <a:off x="605408" y="993080"/>
            <a:ext cx="5466982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287338" y="2642906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">
  <p:cSld name="Titelfolie ohne Bild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45" name="Google Shape;45;p5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47" name="Google Shape;4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 kurz">
  <p:cSld name="Titelfolie ohne Bild kurz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55" name="Google Shape;55;p6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">
  <p:cSld name="Titelfolie Bild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65" name="Google Shape;65;p7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 kurz">
  <p:cSld name="Titelfolie Bild 2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8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75" name="Google Shape;75;p8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7" name="Google Shape;77;p8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">
  <p:cSld name="Titelfolie Bild 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9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85" name="Google Shape;85;p9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87" name="Google Shape;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9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9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 kurz">
  <p:cSld name="Titelfolie Bild 3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0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95" name="Google Shape;95;p10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7" name="Google Shape;97;p10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1" name="Google Shape;10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7200" y="1344613"/>
            <a:ext cx="7764463" cy="385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88">
          <p15:clr>
            <a:srgbClr val="F26B43"/>
          </p15:clr>
        </p15:guide>
        <p15:guide id="3" pos="5179">
          <p15:clr>
            <a:srgbClr val="F26B43"/>
          </p15:clr>
        </p15:guide>
        <p15:guide id="4" pos="5467">
          <p15:clr>
            <a:srgbClr val="F26B43"/>
          </p15:clr>
        </p15:guide>
        <p15:guide id="5" orient="horz" pos="3278">
          <p15:clr>
            <a:srgbClr val="F26B43"/>
          </p15:clr>
        </p15:guide>
        <p15:guide id="6" orient="horz" pos="182">
          <p15:clr>
            <a:srgbClr val="F26B43"/>
          </p15:clr>
        </p15:guide>
        <p15:guide id="7" orient="horz" pos="847">
          <p15:clr>
            <a:srgbClr val="F26B43"/>
          </p15:clr>
        </p15:guide>
        <p15:guide id="8" orient="horz" pos="3522">
          <p15:clr>
            <a:srgbClr val="F26B43"/>
          </p15:clr>
        </p15:guide>
        <p15:guide id="9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sz="2200"/>
              <a:t>Projekt: </a:t>
            </a:r>
            <a:r>
              <a:rPr lang="en-GB" sz="2200" err="1"/>
              <a:t>Virtuelles</a:t>
            </a:r>
            <a:r>
              <a:rPr lang="en-GB" sz="2200"/>
              <a:t> </a:t>
            </a:r>
            <a:r>
              <a:rPr lang="en-GB" sz="2200" err="1"/>
              <a:t>Haustier</a:t>
            </a:r>
            <a:endParaRPr lang="en-GB" sz="2200" err="1">
              <a:solidFill>
                <a:srgbClr val="FFFFFF"/>
              </a:solidFill>
            </a:endParaRPr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/>
              <a:t>Gruppe 1</a:t>
            </a: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199318" cy="898842"/>
          </a:xfrm>
          <a:prstGeom prst="rect">
            <a:avLst/>
          </a:prstGeom>
        </p:spPr>
        <p:txBody>
          <a:bodyPr spcFirstLastPara="1" wrap="square" lIns="324000" tIns="216000" rIns="324000" bIns="21600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Charlotte </a:t>
            </a:r>
            <a:r>
              <a:rPr lang="en-GB"/>
              <a:t>Grollmisch </a:t>
            </a:r>
          </a:p>
          <a:p>
            <a:pPr marL="0" indent="0">
              <a:spcAft>
                <a:spcPts val="600"/>
              </a:spcAft>
            </a:pPr>
            <a:r>
              <a:rPr lang="en-GB"/>
              <a:t>Jersey Otabor Izedonwmen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500" cy="38538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12700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err="1"/>
              <a:t>Interaktives</a:t>
            </a:r>
            <a:r>
              <a:rPr lang="en-GB"/>
              <a:t> </a:t>
            </a:r>
            <a:r>
              <a:rPr lang="en-GB" err="1"/>
              <a:t>virtuelles</a:t>
            </a:r>
            <a:r>
              <a:rPr lang="en-GB"/>
              <a:t> </a:t>
            </a:r>
            <a:r>
              <a:rPr lang="en-GB" err="1"/>
              <a:t>Haustier</a:t>
            </a:r>
            <a:r>
              <a:rPr lang="en-GB"/>
              <a:t> </a:t>
            </a:r>
            <a:r>
              <a:rPr lang="en-GB" err="1"/>
              <a:t>passt</a:t>
            </a:r>
            <a:r>
              <a:rPr lang="en-GB"/>
              <a:t> </a:t>
            </a:r>
            <a:r>
              <a:rPr lang="en-GB" err="1"/>
              <a:t>sich</a:t>
            </a:r>
            <a:r>
              <a:rPr lang="en-GB"/>
              <a:t> an die </a:t>
            </a:r>
            <a:r>
              <a:rPr lang="en-GB" err="1"/>
              <a:t>aktuellen</a:t>
            </a:r>
            <a:r>
              <a:rPr lang="en-GB"/>
              <a:t> </a:t>
            </a:r>
            <a:r>
              <a:rPr lang="en-GB" err="1"/>
              <a:t>Wetterdaten</a:t>
            </a:r>
            <a:r>
              <a:rPr lang="en-GB"/>
              <a:t> an und </a:t>
            </a:r>
            <a:r>
              <a:rPr lang="en-GB" err="1"/>
              <a:t>performt</a:t>
            </a:r>
            <a:r>
              <a:rPr lang="en-GB"/>
              <a:t> je </a:t>
            </a:r>
            <a:r>
              <a:rPr lang="en-GB" err="1"/>
              <a:t>nach</a:t>
            </a:r>
            <a:r>
              <a:rPr lang="en-GB"/>
              <a:t> Input des </a:t>
            </a:r>
            <a:r>
              <a:rPr lang="en-GB" err="1"/>
              <a:t>Benutzers</a:t>
            </a:r>
            <a:r>
              <a:rPr lang="en-GB"/>
              <a:t>. Je </a:t>
            </a:r>
            <a:r>
              <a:rPr lang="en-GB" err="1"/>
              <a:t>öfters</a:t>
            </a:r>
            <a:r>
              <a:rPr lang="en-GB"/>
              <a:t> man </a:t>
            </a:r>
            <a:r>
              <a:rPr lang="en-GB" err="1"/>
              <a:t>sozusagen</a:t>
            </a:r>
            <a:r>
              <a:rPr lang="en-GB"/>
              <a:t> sein Tier </a:t>
            </a:r>
            <a:r>
              <a:rPr lang="en-GB" err="1"/>
              <a:t>füttert</a:t>
            </a:r>
            <a:r>
              <a:rPr lang="en-GB"/>
              <a:t> </a:t>
            </a:r>
            <a:r>
              <a:rPr lang="en-GB" err="1"/>
              <a:t>oder</a:t>
            </a:r>
            <a:r>
              <a:rPr lang="en-GB"/>
              <a:t> </a:t>
            </a:r>
            <a:r>
              <a:rPr lang="en-GB" err="1"/>
              <a:t>beschäftigt</a:t>
            </a:r>
            <a:r>
              <a:rPr lang="en-GB"/>
              <a:t>, </a:t>
            </a:r>
            <a:r>
              <a:rPr lang="en-GB" err="1"/>
              <a:t>umso</a:t>
            </a:r>
            <a:r>
              <a:rPr lang="en-GB"/>
              <a:t> </a:t>
            </a:r>
            <a:r>
              <a:rPr lang="en-GB" err="1"/>
              <a:t>mehr</a:t>
            </a:r>
            <a:r>
              <a:rPr lang="en-GB"/>
              <a:t> </a:t>
            </a:r>
            <a:r>
              <a:rPr lang="en-GB" err="1"/>
              <a:t>Punkte</a:t>
            </a:r>
            <a:r>
              <a:rPr lang="en-GB"/>
              <a:t> </a:t>
            </a:r>
            <a:r>
              <a:rPr lang="en-GB" err="1"/>
              <a:t>erhält</a:t>
            </a:r>
            <a:r>
              <a:rPr lang="en-GB"/>
              <a:t> der </a:t>
            </a:r>
            <a:r>
              <a:rPr lang="en-GB" err="1"/>
              <a:t>Benutzer</a:t>
            </a:r>
            <a:r>
              <a:rPr lang="en-GB"/>
              <a:t>. Am Ende </a:t>
            </a:r>
            <a:r>
              <a:rPr lang="en-GB" err="1"/>
              <a:t>gibt</a:t>
            </a:r>
            <a:r>
              <a:rPr lang="en-GB"/>
              <a:t> es </a:t>
            </a:r>
            <a:r>
              <a:rPr lang="en-GB" err="1"/>
              <a:t>eine</a:t>
            </a:r>
            <a:r>
              <a:rPr lang="en-GB"/>
              <a:t> </a:t>
            </a:r>
            <a:r>
              <a:rPr lang="en-GB" err="1"/>
              <a:t>Auswertung</a:t>
            </a:r>
            <a:r>
              <a:rPr lang="en-GB"/>
              <a:t>, </a:t>
            </a:r>
            <a:r>
              <a:rPr lang="en-GB" err="1"/>
              <a:t>wie</a:t>
            </a:r>
            <a:r>
              <a:rPr lang="en-GB"/>
              <a:t> gut man </a:t>
            </a:r>
            <a:r>
              <a:rPr lang="en-GB" err="1"/>
              <a:t>sich</a:t>
            </a:r>
            <a:r>
              <a:rPr lang="en-GB"/>
              <a:t> um sein </a:t>
            </a:r>
            <a:r>
              <a:rPr lang="en-GB" err="1"/>
              <a:t>Haustier</a:t>
            </a:r>
            <a:r>
              <a:rPr lang="en-GB"/>
              <a:t> </a:t>
            </a:r>
            <a:r>
              <a:rPr lang="en-GB" err="1"/>
              <a:t>gekümmert</a:t>
            </a:r>
            <a:r>
              <a:rPr lang="en-GB"/>
              <a:t> hat.</a:t>
            </a:r>
          </a:p>
          <a:p>
            <a:pPr marL="127000" indent="0">
              <a:lnSpc>
                <a:spcPct val="150000"/>
              </a:lnSpc>
              <a:buNone/>
            </a:pPr>
            <a:endParaRPr lang="de-AT"/>
          </a:p>
          <a:p>
            <a:pPr marL="127000" indent="0">
              <a:lnSpc>
                <a:spcPct val="150000"/>
              </a:lnSpc>
              <a:buNone/>
            </a:pPr>
            <a:r>
              <a:rPr lang="de-AT" b="1" i="1"/>
              <a:t>Tools: 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>
                <a:solidFill>
                  <a:srgbClr val="000000"/>
                </a:solidFill>
              </a:rPr>
              <a:t>Internet Explorer bzw. </a:t>
            </a:r>
            <a:r>
              <a:rPr lang="de-AT" err="1">
                <a:solidFill>
                  <a:srgbClr val="000000"/>
                </a:solidFill>
              </a:rPr>
              <a:t>Curl</a:t>
            </a:r>
            <a:endParaRPr lang="de-AT">
              <a:solidFill>
                <a:srgbClr val="000000"/>
              </a:solidFill>
            </a:endParaRP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/>
              <a:t>PowerPoint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>
                <a:solidFill>
                  <a:srgbClr val="000000"/>
                </a:solidFill>
              </a:rPr>
              <a:t>Word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endParaRPr lang="de-AT">
              <a:solidFill>
                <a:srgbClr val="000000"/>
              </a:solidFill>
            </a:endParaRPr>
          </a:p>
          <a:p>
            <a:pPr marL="469900" indent="-342900">
              <a:lnSpc>
                <a:spcPct val="150000"/>
              </a:lnSpc>
              <a:buAutoNum type="arabicPeriod"/>
            </a:pPr>
            <a:endParaRPr lang="de-AT">
              <a:solidFill>
                <a:srgbClr val="000000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endParaRPr lang="de-AT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67" name="Google Shape;167;p18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/>
              <a:t>Idee: </a:t>
            </a:r>
            <a:r>
              <a:rPr lang="en-GB" err="1"/>
              <a:t>Virtuelles</a:t>
            </a:r>
            <a:r>
              <a:rPr lang="en-GB"/>
              <a:t> </a:t>
            </a:r>
            <a:r>
              <a:rPr lang="en-GB" err="1"/>
              <a:t>Haustier</a:t>
            </a:r>
            <a:endParaRPr lang="en-GB"/>
          </a:p>
        </p:txBody>
      </p:sp>
      <p:pic>
        <p:nvPicPr>
          <p:cNvPr id="2" name="Grafik 1" descr="Ein Bild, das Spielzeug, Baby, Pelz, Person enthält.&#10;&#10;Beschreibung automatisch generiert.">
            <a:extLst>
              <a:ext uri="{FF2B5EF4-FFF2-40B4-BE49-F238E27FC236}">
                <a16:creationId xmlns:a16="http://schemas.microsoft.com/office/drawing/2014/main" id="{4E40CFB2-6CD8-5E3A-5564-EDBD19D01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9209" y="2891851"/>
            <a:ext cx="3087287" cy="2315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5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995E3C8-74C9-1F30-1005-C3A038FB35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buNone/>
            </a:pPr>
            <a:r>
              <a:rPr lang="de-DE" b="1"/>
              <a:t>Wetterdaten mit wttr.in: 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C5D5C0C-5E32-05BF-1FE7-65C3E4809B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3F2F9E-E316-9B1E-3AB2-468C61E2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Curl</a:t>
            </a:r>
            <a:r>
              <a:rPr lang="de-DE"/>
              <a:t> </a:t>
            </a:r>
          </a:p>
        </p:txBody>
      </p:sp>
      <p:pic>
        <p:nvPicPr>
          <p:cNvPr id="5" name="Grafik 4" descr="Ein Bild, das Text, Screenshot enthält.&#10;&#10;Beschreibung automatisch generiert.">
            <a:extLst>
              <a:ext uri="{FF2B5EF4-FFF2-40B4-BE49-F238E27FC236}">
                <a16:creationId xmlns:a16="http://schemas.microsoft.com/office/drawing/2014/main" id="{6451898B-759B-2F87-C217-7060A9E22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195" y="2598751"/>
            <a:ext cx="4194314" cy="2535141"/>
          </a:xfrm>
          <a:prstGeom prst="rect">
            <a:avLst/>
          </a:prstGeom>
        </p:spPr>
      </p:pic>
      <p:pic>
        <p:nvPicPr>
          <p:cNvPr id="9" name="Grafik 8" descr="Ein Bild, das Text, Schrift, Screenshot, Informationen enthält.&#10;&#10;Beschreibung automatisch generiert.">
            <a:extLst>
              <a:ext uri="{FF2B5EF4-FFF2-40B4-BE49-F238E27FC236}">
                <a16:creationId xmlns:a16="http://schemas.microsoft.com/office/drawing/2014/main" id="{7123AC1C-D78F-1200-D3B5-2E18357EF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95" y="1742661"/>
            <a:ext cx="5367130" cy="73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413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AE4AC0E-21AB-9802-2D59-9CC2182B15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buNone/>
            </a:pPr>
            <a:r>
              <a:rPr lang="de-DE" b="1"/>
              <a:t>Anpassung der Hintergründe durch die Wetterdaten: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31D3FE4-22D7-A6D2-5CCE-C48660CDD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7DEC92C-1316-156D-1833-C82C0BE0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PowerPoint</a:t>
            </a:r>
          </a:p>
        </p:txBody>
      </p:sp>
      <p:pic>
        <p:nvPicPr>
          <p:cNvPr id="6" name="Grafik 5" descr="Ein Bild, das Text, Schrift, Screenshot, Reihe enthält.&#10;&#10;Beschreibung automatisch generiert.">
            <a:extLst>
              <a:ext uri="{FF2B5EF4-FFF2-40B4-BE49-F238E27FC236}">
                <a16:creationId xmlns:a16="http://schemas.microsoft.com/office/drawing/2014/main" id="{87E0D7AC-F461-28B9-41F9-3D72810A5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43" y="1881313"/>
            <a:ext cx="5377069" cy="913736"/>
          </a:xfrm>
          <a:prstGeom prst="rect">
            <a:avLst/>
          </a:prstGeom>
        </p:spPr>
      </p:pic>
      <p:pic>
        <p:nvPicPr>
          <p:cNvPr id="5" name="Grafik 4" descr="Ein Bild, das Text, Screenshot, Software, Multimedia-Software enthält.&#10;&#10;Beschreibung automatisch generiert.">
            <a:extLst>
              <a:ext uri="{FF2B5EF4-FFF2-40B4-BE49-F238E27FC236}">
                <a16:creationId xmlns:a16="http://schemas.microsoft.com/office/drawing/2014/main" id="{B8CF03FA-CD43-AB24-8A7D-23D1CAE74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788" y="2792873"/>
            <a:ext cx="4666002" cy="252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303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EF311A6-D749-0A68-3A43-3BA9951BA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buNone/>
            </a:pPr>
            <a:r>
              <a:rPr lang="de-DE" b="1"/>
              <a:t>Game: 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8CE6B5C-8874-3EE5-3449-BC75D72089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04BBBB4-84BF-F2CA-A261-F3EAE974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PowerPoint</a:t>
            </a:r>
          </a:p>
        </p:txBody>
      </p:sp>
      <p:pic>
        <p:nvPicPr>
          <p:cNvPr id="6" name="Grafik 5" descr="Ein Bild, das Text, Screenshot, Schrift, Zahl enthält.&#10;&#10;Beschreibung automatisch generiert.">
            <a:extLst>
              <a:ext uri="{FF2B5EF4-FFF2-40B4-BE49-F238E27FC236}">
                <a16:creationId xmlns:a16="http://schemas.microsoft.com/office/drawing/2014/main" id="{7D931463-A645-91CD-9390-CE178A1AF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0" y="3351619"/>
            <a:ext cx="5734878" cy="1566119"/>
          </a:xfrm>
          <a:prstGeom prst="rect">
            <a:avLst/>
          </a:prstGeom>
        </p:spPr>
      </p:pic>
      <p:pic>
        <p:nvPicPr>
          <p:cNvPr id="8" name="Grafik 7" descr="Ein Bild, das Text, Screenshot, Schrift, Zahl enthält.&#10;&#10;Beschreibung automatisch generiert.">
            <a:extLst>
              <a:ext uri="{FF2B5EF4-FFF2-40B4-BE49-F238E27FC236}">
                <a16:creationId xmlns:a16="http://schemas.microsoft.com/office/drawing/2014/main" id="{514DDE2D-0060-C038-81C7-9A6065D99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92" y="1749040"/>
            <a:ext cx="5088834" cy="1382030"/>
          </a:xfrm>
          <a:prstGeom prst="rect">
            <a:avLst/>
          </a:prstGeom>
        </p:spPr>
      </p:pic>
      <p:pic>
        <p:nvPicPr>
          <p:cNvPr id="7" name="Grafik 6" descr="Ein Bild, das Text, Screenshot, Software, Computersymbol enthält.&#10;&#10;Beschreibung automatisch generiert.">
            <a:extLst>
              <a:ext uri="{FF2B5EF4-FFF2-40B4-BE49-F238E27FC236}">
                <a16:creationId xmlns:a16="http://schemas.microsoft.com/office/drawing/2014/main" id="{FA6D6B55-FD5F-28C1-64FD-DCB3C5F111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664" r="5491" b="230"/>
          <a:stretch/>
        </p:blipFill>
        <p:spPr>
          <a:xfrm>
            <a:off x="5694886" y="1089118"/>
            <a:ext cx="3286592" cy="231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3633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65261DB-5E1B-F548-0DE7-BB59E3A156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buNone/>
            </a:pPr>
            <a:r>
              <a:rPr lang="de-DE" b="1"/>
              <a:t>Urkunde erstellen: </a:t>
            </a:r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4B66F53-CA21-B2DF-0D00-1FF4E1AE3C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A60685-1D53-F80A-F12F-7BD44F77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Word</a:t>
            </a:r>
          </a:p>
        </p:txBody>
      </p:sp>
      <p:pic>
        <p:nvPicPr>
          <p:cNvPr id="7" name="Grafik 6" descr="Ein Bild, das Text, Schrift, Screenshot, weiß enthält.&#10;&#10;Beschreibung automatisch generiert.">
            <a:extLst>
              <a:ext uri="{FF2B5EF4-FFF2-40B4-BE49-F238E27FC236}">
                <a16:creationId xmlns:a16="http://schemas.microsoft.com/office/drawing/2014/main" id="{DC31CEDC-28AD-C7EE-9104-CF32A7386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27" y="1736419"/>
            <a:ext cx="4572000" cy="781110"/>
          </a:xfrm>
          <a:prstGeom prst="rect">
            <a:avLst/>
          </a:prstGeom>
        </p:spPr>
      </p:pic>
      <p:pic>
        <p:nvPicPr>
          <p:cNvPr id="8" name="Grafik 7" descr="Ein Bild, das Text, Screenshot, Schrift, Zahl enthält.&#10;&#10;Beschreibung automatisch generiert.">
            <a:extLst>
              <a:ext uri="{FF2B5EF4-FFF2-40B4-BE49-F238E27FC236}">
                <a16:creationId xmlns:a16="http://schemas.microsoft.com/office/drawing/2014/main" id="{398F442D-EE6D-1AE5-164B-0F5BA6B4F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27" y="2611711"/>
            <a:ext cx="5416827" cy="212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451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A86F9BD-9875-8C8E-D92B-D7F4B7ADA2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buNone/>
            </a:pPr>
            <a:r>
              <a:rPr lang="de-DE" b="1"/>
              <a:t>Punktesystem:</a:t>
            </a:r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endParaRPr lang="de-DE"/>
          </a:p>
          <a:p>
            <a:pPr marL="127000" indent="0">
              <a:buNone/>
            </a:pPr>
            <a:r>
              <a:rPr lang="de-DE" b="1"/>
              <a:t>Speichern und schließen:</a:t>
            </a:r>
          </a:p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A1DF878-708C-A860-094E-DF02836608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416E0FC-8BE6-988B-9AA5-A1C375735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Word</a:t>
            </a:r>
          </a:p>
        </p:txBody>
      </p:sp>
      <p:pic>
        <p:nvPicPr>
          <p:cNvPr id="7" name="Grafik 6" descr="Ein Bild, das Text, Schrift, Screenshot, weiß enthält.&#10;&#10;Beschreibung automatisch generiert.">
            <a:extLst>
              <a:ext uri="{FF2B5EF4-FFF2-40B4-BE49-F238E27FC236}">
                <a16:creationId xmlns:a16="http://schemas.microsoft.com/office/drawing/2014/main" id="{03F318D4-D7B0-6902-7785-55FE85385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25" y="4076903"/>
            <a:ext cx="6028082" cy="860985"/>
          </a:xfrm>
          <a:prstGeom prst="rect">
            <a:avLst/>
          </a:prstGeom>
        </p:spPr>
      </p:pic>
      <p:pic>
        <p:nvPicPr>
          <p:cNvPr id="8" name="Grafik 7" descr="Ein Bild, das Text, Screenshot, Schrift enthält.&#10;&#10;Beschreibung automatisch generiert.">
            <a:extLst>
              <a:ext uri="{FF2B5EF4-FFF2-40B4-BE49-F238E27FC236}">
                <a16:creationId xmlns:a16="http://schemas.microsoft.com/office/drawing/2014/main" id="{BC4E8459-1779-3369-D093-188DEC6EB1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35" y="1730660"/>
            <a:ext cx="4671391" cy="1766662"/>
          </a:xfrm>
          <a:prstGeom prst="rect">
            <a:avLst/>
          </a:prstGeom>
        </p:spPr>
      </p:pic>
      <p:pic>
        <p:nvPicPr>
          <p:cNvPr id="6" name="Grafik 5" descr="Ein Bild, das Text, Software, Computersymbol, Webseite enthält.&#10;&#10;Beschreibung automatisch generiert.">
            <a:extLst>
              <a:ext uri="{FF2B5EF4-FFF2-40B4-BE49-F238E27FC236}">
                <a16:creationId xmlns:a16="http://schemas.microsoft.com/office/drawing/2014/main" id="{F79F1193-E857-F9B6-3968-E9DA877042D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925" r="20444" b="300"/>
          <a:stretch/>
        </p:blipFill>
        <p:spPr>
          <a:xfrm>
            <a:off x="4861671" y="1343522"/>
            <a:ext cx="3569388" cy="226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744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32FACE53476A49B89469CD603A621F" ma:contentTypeVersion="3" ma:contentTypeDescription="Ein neues Dokument erstellen." ma:contentTypeScope="" ma:versionID="7ae3794b34247b75468441caf7938c9b">
  <xsd:schema xmlns:xsd="http://www.w3.org/2001/XMLSchema" xmlns:xs="http://www.w3.org/2001/XMLSchema" xmlns:p="http://schemas.microsoft.com/office/2006/metadata/properties" xmlns:ns2="67847796-3846-4b86-b488-c9ddd68f43b5" targetNamespace="http://schemas.microsoft.com/office/2006/metadata/properties" ma:root="true" ma:fieldsID="3a9e858f09478c70f380acadc27b1139" ns2:_="">
    <xsd:import namespace="67847796-3846-4b86-b488-c9ddd68f43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47796-3846-4b86-b488-c9ddd68f4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34C179-78C3-418C-93A3-F90A2081286D}">
  <ds:schemaRefs>
    <ds:schemaRef ds:uri="67847796-3846-4b86-b488-c9ddd68f43b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710D4C-8CE2-456B-9DA5-08C41D9D1A09}">
  <ds:schemaRefs>
    <ds:schemaRef ds:uri="c00a36b9-a402-4a9d-b3ca-ab04eebbb99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AB69E9-0A91-4A71-AE29-CF17BE2FC1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Bildschirmpräsentation (16:10)</PresentationFormat>
  <Paragraphs>58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Georgia</vt:lpstr>
      <vt:lpstr>Noto Sans Symbols</vt:lpstr>
      <vt:lpstr>Verdana</vt:lpstr>
      <vt:lpstr>WU 16:10</vt:lpstr>
      <vt:lpstr>Projekt: Virtuelles Haustier</vt:lpstr>
      <vt:lpstr>Idee: Virtuelles Haustier</vt:lpstr>
      <vt:lpstr>Curl </vt:lpstr>
      <vt:lpstr>PowerPoint</vt:lpstr>
      <vt:lpstr>PowerPoint</vt:lpstr>
      <vt:lpstr>Word</vt:lpstr>
      <vt:lpstr>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im Projekt: Besonderheiten und Anforderungen</dc:title>
  <dc:creator>bijuu bijuu</dc:creator>
  <cp:lastModifiedBy>bijuu bijuu</cp:lastModifiedBy>
  <cp:revision>4</cp:revision>
  <dcterms:modified xsi:type="dcterms:W3CDTF">2023-11-29T15:49:17Z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0x010100A232FACE53476A49B89469CD603A621F</vt:lpwstr>
  </property>
</Properties>
</file>