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208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Relationship Id="rId4" Type="http://schemas.openxmlformats.org/officeDocument/2006/relationships/hyperlink" Target="https://ufl.pb.unizin.org/instructorguide/chapter/powerpoint-tips/" TargetMode="Externa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https://eodhistoricaldata.com/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Relationship Id="rId4" Type="http://schemas.openxmlformats.org/officeDocument/2006/relationships/hyperlink" Target="https://ufl.pb.unizin.org/instructorguide/chapter/powerpoint-tips/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https://eodhistoricaldata.com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4_2">
  <dgm:title val=""/>
  <dgm:desc val=""/>
  <dgm:catLst>
    <dgm:cat type="accent4" pri="14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0C85F5-6A88-4EF0-A9B4-9854FD1A3F8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4_2" csCatId="accent4" phldr="1"/>
      <dgm:spPr/>
      <dgm:t>
        <a:bodyPr/>
        <a:lstStyle/>
        <a:p>
          <a:endParaRPr lang="en-US"/>
        </a:p>
      </dgm:t>
    </dgm:pt>
    <dgm:pt modelId="{5B1F0424-A0CF-43FC-9150-895994A48A31}">
      <dgm:prSet/>
      <dgm:spPr/>
      <dgm:t>
        <a:bodyPr/>
        <a:lstStyle/>
        <a:p>
          <a:pPr>
            <a:lnSpc>
              <a:spcPct val="100000"/>
            </a:lnSpc>
          </a:pPr>
          <a:r>
            <a:rPr lang="de-AT" dirty="0" err="1"/>
            <a:t>Curl</a:t>
          </a:r>
          <a:r>
            <a:rPr lang="de-AT" dirty="0"/>
            <a:t> – Stock Daten abfragen </a:t>
          </a:r>
          <a:endParaRPr lang="en-US" dirty="0"/>
        </a:p>
      </dgm:t>
    </dgm:pt>
    <dgm:pt modelId="{D155EBEE-74A0-46C6-8986-F5F5AD0D1791}" type="parTrans" cxnId="{519113CD-4E08-417D-A500-62FB9B403954}">
      <dgm:prSet/>
      <dgm:spPr/>
      <dgm:t>
        <a:bodyPr/>
        <a:lstStyle/>
        <a:p>
          <a:endParaRPr lang="en-US"/>
        </a:p>
      </dgm:t>
    </dgm:pt>
    <dgm:pt modelId="{FA9054E0-3EC4-409C-9E58-6597EC2B8C10}" type="sibTrans" cxnId="{519113CD-4E08-417D-A500-62FB9B403954}">
      <dgm:prSet/>
      <dgm:spPr/>
      <dgm:t>
        <a:bodyPr/>
        <a:lstStyle/>
        <a:p>
          <a:endParaRPr lang="en-US"/>
        </a:p>
      </dgm:t>
    </dgm:pt>
    <dgm:pt modelId="{4BD5FC63-D74B-4133-A6EF-C7AB1974E2E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u="sng" dirty="0"/>
            <a:t>Personal Key:  </a:t>
          </a:r>
          <a:r>
            <a:rPr lang="en-US" dirty="0" err="1"/>
            <a:t>Daten</a:t>
          </a:r>
          <a:r>
            <a:rPr lang="en-US" dirty="0"/>
            <a:t> </a:t>
          </a:r>
          <a:r>
            <a:rPr lang="en-US" dirty="0" err="1"/>
            <a:t>letzten</a:t>
          </a:r>
          <a:r>
            <a:rPr lang="en-US" dirty="0"/>
            <a:t> </a:t>
          </a:r>
          <a:r>
            <a:rPr lang="en-US" dirty="0" err="1"/>
            <a:t>Jahres</a:t>
          </a:r>
          <a:r>
            <a:rPr lang="en-US" dirty="0"/>
            <a:t> </a:t>
          </a:r>
        </a:p>
        <a:p>
          <a:pPr>
            <a:lnSpc>
              <a:spcPct val="100000"/>
            </a:lnSpc>
          </a:pPr>
          <a:r>
            <a:rPr lang="en-US" u="sng" dirty="0"/>
            <a:t>Demo Key</a:t>
          </a:r>
          <a:r>
            <a:rPr lang="en-US" u="none" dirty="0"/>
            <a:t>: </a:t>
          </a:r>
          <a:r>
            <a:rPr lang="en-US" u="none" dirty="0" err="1"/>
            <a:t>G</a:t>
          </a:r>
          <a:r>
            <a:rPr lang="en-US" dirty="0" err="1"/>
            <a:t>esamten</a:t>
          </a:r>
          <a:r>
            <a:rPr lang="en-US" dirty="0"/>
            <a:t> </a:t>
          </a:r>
          <a:r>
            <a:rPr lang="en-US" dirty="0" err="1"/>
            <a:t>Daten</a:t>
          </a:r>
          <a:r>
            <a:rPr lang="en-US" dirty="0"/>
            <a:t> </a:t>
          </a:r>
        </a:p>
        <a:p>
          <a:pPr>
            <a:lnSpc>
              <a:spcPct val="100000"/>
            </a:lnSpc>
          </a:pPr>
          <a:r>
            <a:rPr lang="en-US" u="sng" dirty="0" err="1"/>
            <a:t>Abgefragte</a:t>
          </a:r>
          <a:r>
            <a:rPr lang="en-US" u="sng" dirty="0"/>
            <a:t> </a:t>
          </a:r>
          <a:r>
            <a:rPr lang="en-US" u="sng" dirty="0" err="1"/>
            <a:t>Daten</a:t>
          </a:r>
          <a:r>
            <a:rPr lang="en-US" dirty="0"/>
            <a:t>: Date,</a:t>
          </a:r>
          <a:r>
            <a:rPr lang="en-US" baseline="0" dirty="0"/>
            <a:t> Open, High, Low, Adjusted Close, Volume </a:t>
          </a:r>
          <a:endParaRPr lang="en-US" dirty="0"/>
        </a:p>
      </dgm:t>
    </dgm:pt>
    <dgm:pt modelId="{BD52BFEB-B741-4998-8FA4-40FF95ECAAD4}" type="parTrans" cxnId="{BF990678-194B-4B26-96D5-6F96EB77C0B2}">
      <dgm:prSet/>
      <dgm:spPr/>
      <dgm:t>
        <a:bodyPr/>
        <a:lstStyle/>
        <a:p>
          <a:endParaRPr lang="en-US"/>
        </a:p>
      </dgm:t>
    </dgm:pt>
    <dgm:pt modelId="{43A6C990-D445-4D66-8057-7E58A36E0263}" type="sibTrans" cxnId="{BF990678-194B-4B26-96D5-6F96EB77C0B2}">
      <dgm:prSet/>
      <dgm:spPr/>
      <dgm:t>
        <a:bodyPr/>
        <a:lstStyle/>
        <a:p>
          <a:endParaRPr lang="en-US"/>
        </a:p>
      </dgm:t>
    </dgm:pt>
    <dgm:pt modelId="{24CBF04C-B98D-45AF-8C80-84D21FF7B4F3}">
      <dgm:prSet/>
      <dgm:spPr/>
      <dgm:t>
        <a:bodyPr/>
        <a:lstStyle/>
        <a:p>
          <a:pPr>
            <a:lnSpc>
              <a:spcPct val="100000"/>
            </a:lnSpc>
          </a:pPr>
          <a:r>
            <a:rPr lang="de-AT" dirty="0"/>
            <a:t>Excel– Liste mit abgerufenen Daten erstellen und </a:t>
          </a:r>
          <a:r>
            <a:rPr lang="de-AT" dirty="0" err="1"/>
            <a:t>Timeseries</a:t>
          </a:r>
          <a:r>
            <a:rPr lang="de-AT" dirty="0"/>
            <a:t> ein Diagramm erstellen</a:t>
          </a:r>
          <a:endParaRPr lang="en-US" dirty="0"/>
        </a:p>
      </dgm:t>
    </dgm:pt>
    <dgm:pt modelId="{5E9B023C-4205-42E1-A068-4BEF90F52056}" type="parTrans" cxnId="{59E8539F-DA95-46DF-AD40-9A8DE2AA4DAB}">
      <dgm:prSet/>
      <dgm:spPr/>
      <dgm:t>
        <a:bodyPr/>
        <a:lstStyle/>
        <a:p>
          <a:endParaRPr lang="en-US"/>
        </a:p>
      </dgm:t>
    </dgm:pt>
    <dgm:pt modelId="{3A7DD866-9FCF-4A24-809C-9A017766B24F}" type="sibTrans" cxnId="{59E8539F-DA95-46DF-AD40-9A8DE2AA4DAB}">
      <dgm:prSet/>
      <dgm:spPr/>
      <dgm:t>
        <a:bodyPr/>
        <a:lstStyle/>
        <a:p>
          <a:endParaRPr lang="en-US"/>
        </a:p>
      </dgm:t>
    </dgm:pt>
    <dgm:pt modelId="{6FDA37BC-7002-4E4E-BCBA-97E859B89F9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u="sng" dirty="0" err="1"/>
            <a:t>Spaltennamen</a:t>
          </a:r>
          <a:r>
            <a:rPr lang="en-US" u="sng" dirty="0"/>
            <a:t>: </a:t>
          </a:r>
          <a:r>
            <a:rPr lang="en-US" dirty="0"/>
            <a:t>Date</a:t>
          </a:r>
          <a:r>
            <a:rPr lang="en-US" baseline="0" dirty="0"/>
            <a:t>, Close</a:t>
          </a:r>
        </a:p>
        <a:p>
          <a:pPr>
            <a:lnSpc>
              <a:spcPct val="100000"/>
            </a:lnSpc>
          </a:pPr>
          <a:r>
            <a:rPr lang="en-US" u="sng" baseline="0" dirty="0" err="1"/>
            <a:t>Diagramm</a:t>
          </a:r>
          <a:r>
            <a:rPr lang="en-US" u="sng" baseline="0" dirty="0"/>
            <a:t>: </a:t>
          </a:r>
          <a:r>
            <a:rPr lang="en-US" u="none" baseline="0" dirty="0"/>
            <a:t>Time Series Chart</a:t>
          </a:r>
        </a:p>
        <a:p>
          <a:endParaRPr lang="en-US" dirty="0"/>
        </a:p>
      </dgm:t>
    </dgm:pt>
    <dgm:pt modelId="{7B7386DF-7799-4C28-AAD4-80DD8B52A1E0}" type="parTrans" cxnId="{004C9596-88B6-40E3-9878-01E0CFDBD68B}">
      <dgm:prSet/>
      <dgm:spPr/>
      <dgm:t>
        <a:bodyPr/>
        <a:lstStyle/>
        <a:p>
          <a:endParaRPr lang="en-US"/>
        </a:p>
      </dgm:t>
    </dgm:pt>
    <dgm:pt modelId="{E1BC7346-460D-4E5C-85DE-D347505E5D9C}" type="sibTrans" cxnId="{004C9596-88B6-40E3-9878-01E0CFDBD68B}">
      <dgm:prSet/>
      <dgm:spPr/>
      <dgm:t>
        <a:bodyPr/>
        <a:lstStyle/>
        <a:p>
          <a:endParaRPr lang="en-US"/>
        </a:p>
      </dgm:t>
    </dgm:pt>
    <dgm:pt modelId="{20C4C9EF-DFCA-4E68-A26F-71001983747D}">
      <dgm:prSet/>
      <dgm:spPr/>
      <dgm:t>
        <a:bodyPr/>
        <a:lstStyle/>
        <a:p>
          <a:pPr>
            <a:lnSpc>
              <a:spcPct val="100000"/>
            </a:lnSpc>
          </a:pPr>
          <a:r>
            <a:rPr lang="de-AT" dirty="0"/>
            <a:t>PowerPoint– Diagramm in </a:t>
          </a:r>
          <a:r>
            <a:rPr lang="de-AT" dirty="0" err="1"/>
            <a:t>Powerpoint</a:t>
          </a:r>
          <a:r>
            <a:rPr lang="de-AT" dirty="0"/>
            <a:t>  </a:t>
          </a:r>
          <a:r>
            <a:rPr lang="de-AT" dirty="0" err="1"/>
            <a:t>einf</a:t>
          </a:r>
          <a:r>
            <a:rPr lang="en-US" b="0" i="0" dirty="0" err="1"/>
            <a:t>ügen</a:t>
          </a:r>
          <a:r>
            <a:rPr lang="en-US" b="0" i="0" dirty="0"/>
            <a:t> </a:t>
          </a:r>
          <a:endParaRPr lang="en-US" dirty="0"/>
        </a:p>
      </dgm:t>
    </dgm:pt>
    <dgm:pt modelId="{7B4B65FF-E3D1-40CF-8C93-0749E375367D}" type="parTrans" cxnId="{B4A2EF8A-F5C7-49E5-A591-5D3E5AF89971}">
      <dgm:prSet/>
      <dgm:spPr/>
      <dgm:t>
        <a:bodyPr/>
        <a:lstStyle/>
        <a:p>
          <a:endParaRPr lang="en-US"/>
        </a:p>
      </dgm:t>
    </dgm:pt>
    <dgm:pt modelId="{CFD3DCEF-C43B-4719-8C03-4F5A8E4777BA}" type="sibTrans" cxnId="{B4A2EF8A-F5C7-49E5-A591-5D3E5AF89971}">
      <dgm:prSet/>
      <dgm:spPr/>
      <dgm:t>
        <a:bodyPr/>
        <a:lstStyle/>
        <a:p>
          <a:endParaRPr lang="en-US"/>
        </a:p>
      </dgm:t>
    </dgm:pt>
    <dgm:pt modelId="{20DE64DB-7086-4DAC-B654-4BBF658D4680}">
      <dgm:prSet/>
      <dgm:spPr/>
      <dgm:t>
        <a:bodyPr/>
        <a:lstStyle/>
        <a:p>
          <a:pPr>
            <a:lnSpc>
              <a:spcPct val="100000"/>
            </a:lnSpc>
          </a:pPr>
          <a:endParaRPr lang="en-US" dirty="0"/>
        </a:p>
      </dgm:t>
    </dgm:pt>
    <dgm:pt modelId="{0B6C18FA-9CC5-44BC-B15A-AACC9795E6F8}" type="parTrans" cxnId="{8617431F-A85F-4EA9-A7C2-C8E2F7B4E9EF}">
      <dgm:prSet/>
      <dgm:spPr/>
      <dgm:t>
        <a:bodyPr/>
        <a:lstStyle/>
        <a:p>
          <a:endParaRPr lang="en-US"/>
        </a:p>
      </dgm:t>
    </dgm:pt>
    <dgm:pt modelId="{C9E9A5E8-10EB-4F0E-94BB-4B42BD8D5127}" type="sibTrans" cxnId="{8617431F-A85F-4EA9-A7C2-C8E2F7B4E9EF}">
      <dgm:prSet/>
      <dgm:spPr/>
      <dgm:t>
        <a:bodyPr/>
        <a:lstStyle/>
        <a:p>
          <a:endParaRPr lang="en-US"/>
        </a:p>
      </dgm:t>
    </dgm:pt>
    <dgm:pt modelId="{86141AC8-86F1-45BE-BEC0-5F8A2E002AA4}" type="pres">
      <dgm:prSet presAssocID="{890C85F5-6A88-4EF0-A9B4-9854FD1A3F83}" presName="root" presStyleCnt="0">
        <dgm:presLayoutVars>
          <dgm:dir/>
          <dgm:resizeHandles val="exact"/>
        </dgm:presLayoutVars>
      </dgm:prSet>
      <dgm:spPr/>
    </dgm:pt>
    <dgm:pt modelId="{1A8D8C33-4A1E-418B-8227-02B3CDB4EAE1}" type="pres">
      <dgm:prSet presAssocID="{5B1F0424-A0CF-43FC-9150-895994A48A31}" presName="compNode" presStyleCnt="0"/>
      <dgm:spPr/>
    </dgm:pt>
    <dgm:pt modelId="{83DC928C-2FC7-466B-9398-6AE5481575F1}" type="pres">
      <dgm:prSet presAssocID="{5B1F0424-A0CF-43FC-9150-895994A48A31}" presName="bgRect" presStyleLbl="bgShp" presStyleIdx="0" presStyleCnt="3" custLinFactNeighborX="-15" custLinFactNeighborY="7505"/>
      <dgm:spPr/>
    </dgm:pt>
    <dgm:pt modelId="{92471E36-B7F3-4454-A585-3E4093DAF8FC}" type="pres">
      <dgm:prSet presAssocID="{5B1F0424-A0CF-43FC-9150-895994A48A31}" presName="iconRect" presStyleLbl="node1" presStyleIdx="0" presStyleCnt="3" custLinFactNeighborX="4908" custLinFactNeighborY="2455"/>
      <dgm:spPr>
        <a:blipFill>
          <a:blip xmlns:r="http://schemas.openxmlformats.org/officeDocument/2006/relationships" r:embed="rId1"/>
          <a:srcRect/>
          <a:stretch>
            <a:fillRect l="-23000" r="-23000"/>
          </a:stretch>
        </a:blipFill>
        <a:ln>
          <a:noFill/>
        </a:ln>
      </dgm:spPr>
    </dgm:pt>
    <dgm:pt modelId="{88D5705D-8C88-450C-9964-F0ACAA8BD65B}" type="pres">
      <dgm:prSet presAssocID="{5B1F0424-A0CF-43FC-9150-895994A48A31}" presName="spaceRect" presStyleCnt="0"/>
      <dgm:spPr/>
    </dgm:pt>
    <dgm:pt modelId="{D7F629D0-2DA4-4014-9907-263A56E5E684}" type="pres">
      <dgm:prSet presAssocID="{5B1F0424-A0CF-43FC-9150-895994A48A31}" presName="parTx" presStyleLbl="revTx" presStyleIdx="0" presStyleCnt="6">
        <dgm:presLayoutVars>
          <dgm:chMax val="0"/>
          <dgm:chPref val="0"/>
        </dgm:presLayoutVars>
      </dgm:prSet>
      <dgm:spPr/>
    </dgm:pt>
    <dgm:pt modelId="{395CECC3-D96A-441F-B395-AFCCB6E901FA}" type="pres">
      <dgm:prSet presAssocID="{5B1F0424-A0CF-43FC-9150-895994A48A31}" presName="desTx" presStyleLbl="revTx" presStyleIdx="1" presStyleCnt="6">
        <dgm:presLayoutVars/>
      </dgm:prSet>
      <dgm:spPr/>
    </dgm:pt>
    <dgm:pt modelId="{457385C8-2AA1-4CA6-B266-95BC968946B5}" type="pres">
      <dgm:prSet presAssocID="{FA9054E0-3EC4-409C-9E58-6597EC2B8C10}" presName="sibTrans" presStyleCnt="0"/>
      <dgm:spPr/>
    </dgm:pt>
    <dgm:pt modelId="{7B0F444B-8DA2-412A-81B8-BBF4D87FAA53}" type="pres">
      <dgm:prSet presAssocID="{24CBF04C-B98D-45AF-8C80-84D21FF7B4F3}" presName="compNode" presStyleCnt="0"/>
      <dgm:spPr/>
    </dgm:pt>
    <dgm:pt modelId="{3970810F-DD59-4EF9-BE9F-F60D27DE7EE8}" type="pres">
      <dgm:prSet presAssocID="{24CBF04C-B98D-45AF-8C80-84D21FF7B4F3}" presName="bgRect" presStyleLbl="bgShp" presStyleIdx="1" presStyleCnt="3"/>
      <dgm:spPr/>
    </dgm:pt>
    <dgm:pt modelId="{AE1930EA-0528-469A-972A-543C330DAADA}" type="pres">
      <dgm:prSet presAssocID="{24CBF04C-B98D-45AF-8C80-84D21FF7B4F3}" presName="iconRect" presStyleLbl="node1" presStyleIdx="1" presStyleCnt="3" custLinFactNeighborX="7363" custLinFactNeighborY="1228"/>
      <dgm:spPr>
        <a:blipFill>
          <a:blip xmlns:r="http://schemas.openxmlformats.org/officeDocument/2006/relationships" r:embed="rId2"/>
          <a:srcRect/>
          <a:stretch>
            <a:fillRect/>
          </a:stretch>
        </a:blipFill>
        <a:ln>
          <a:noFill/>
        </a:ln>
      </dgm:spPr>
    </dgm:pt>
    <dgm:pt modelId="{C3492497-B86F-4648-B5D0-E30EF40A2835}" type="pres">
      <dgm:prSet presAssocID="{24CBF04C-B98D-45AF-8C80-84D21FF7B4F3}" presName="spaceRect" presStyleCnt="0"/>
      <dgm:spPr/>
    </dgm:pt>
    <dgm:pt modelId="{0C47DAB2-8932-4E8C-9949-5B9DCEDA4C4A}" type="pres">
      <dgm:prSet presAssocID="{24CBF04C-B98D-45AF-8C80-84D21FF7B4F3}" presName="parTx" presStyleLbl="revTx" presStyleIdx="2" presStyleCnt="6">
        <dgm:presLayoutVars>
          <dgm:chMax val="0"/>
          <dgm:chPref val="0"/>
        </dgm:presLayoutVars>
      </dgm:prSet>
      <dgm:spPr/>
    </dgm:pt>
    <dgm:pt modelId="{A4038A43-0398-4D59-BE13-F13DFFDEFC3B}" type="pres">
      <dgm:prSet presAssocID="{24CBF04C-B98D-45AF-8C80-84D21FF7B4F3}" presName="desTx" presStyleLbl="revTx" presStyleIdx="3" presStyleCnt="6">
        <dgm:presLayoutVars/>
      </dgm:prSet>
      <dgm:spPr/>
    </dgm:pt>
    <dgm:pt modelId="{104D9D48-225E-42E2-9BA4-C39789DE10C8}" type="pres">
      <dgm:prSet presAssocID="{3A7DD866-9FCF-4A24-809C-9A017766B24F}" presName="sibTrans" presStyleCnt="0"/>
      <dgm:spPr/>
    </dgm:pt>
    <dgm:pt modelId="{CEAF3121-EA93-4663-B01E-B01385B04ADA}" type="pres">
      <dgm:prSet presAssocID="{20C4C9EF-DFCA-4E68-A26F-71001983747D}" presName="compNode" presStyleCnt="0"/>
      <dgm:spPr/>
    </dgm:pt>
    <dgm:pt modelId="{3B60EFE8-A913-4213-9997-22BDF1D53CCE}" type="pres">
      <dgm:prSet presAssocID="{20C4C9EF-DFCA-4E68-A26F-71001983747D}" presName="bgRect" presStyleLbl="bgShp" presStyleIdx="2" presStyleCnt="3"/>
      <dgm:spPr/>
    </dgm:pt>
    <dgm:pt modelId="{9B73CFE9-F765-4600-8B16-0F0AD89EEAB8}" type="pres">
      <dgm:prSet presAssocID="{20C4C9EF-DFCA-4E68-A26F-71001983747D}" presName="iconRect" presStyleLbl="node1" presStyleIdx="2" presStyleCnt="3"/>
      <dgm:spPr>
        <a:blipFill>
          <a:blip xmlns:r="http://schemas.openxmlformats.org/officeDocument/2006/relationships"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l="-4000" r="-4000"/>
          </a:stretch>
        </a:blipFill>
        <a:ln>
          <a:noFill/>
        </a:ln>
      </dgm:spPr>
    </dgm:pt>
    <dgm:pt modelId="{22482399-984D-4CD0-AF69-531CE83163A0}" type="pres">
      <dgm:prSet presAssocID="{20C4C9EF-DFCA-4E68-A26F-71001983747D}" presName="spaceRect" presStyleCnt="0"/>
      <dgm:spPr/>
    </dgm:pt>
    <dgm:pt modelId="{397999B8-9C82-48CD-B692-E6E180958272}" type="pres">
      <dgm:prSet presAssocID="{20C4C9EF-DFCA-4E68-A26F-71001983747D}" presName="parTx" presStyleLbl="revTx" presStyleIdx="4" presStyleCnt="6">
        <dgm:presLayoutVars>
          <dgm:chMax val="0"/>
          <dgm:chPref val="0"/>
        </dgm:presLayoutVars>
      </dgm:prSet>
      <dgm:spPr/>
    </dgm:pt>
    <dgm:pt modelId="{9E255136-4436-4696-969A-DF23F213A3DC}" type="pres">
      <dgm:prSet presAssocID="{20C4C9EF-DFCA-4E68-A26F-71001983747D}" presName="desTx" presStyleLbl="revTx" presStyleIdx="5" presStyleCnt="6">
        <dgm:presLayoutVars/>
      </dgm:prSet>
      <dgm:spPr/>
    </dgm:pt>
  </dgm:ptLst>
  <dgm:cxnLst>
    <dgm:cxn modelId="{F5F20A03-C672-4E9F-8107-252D7F60B3E6}" type="presOf" srcId="{24CBF04C-B98D-45AF-8C80-84D21FF7B4F3}" destId="{0C47DAB2-8932-4E8C-9949-5B9DCEDA4C4A}" srcOrd="0" destOrd="0" presId="urn:microsoft.com/office/officeart/2018/2/layout/IconVerticalSolidList"/>
    <dgm:cxn modelId="{FF4A201D-C0DE-44C1-83EE-7AB5982930CA}" type="presOf" srcId="{4BD5FC63-D74B-4133-A6EF-C7AB1974E2ED}" destId="{395CECC3-D96A-441F-B395-AFCCB6E901FA}" srcOrd="0" destOrd="0" presId="urn:microsoft.com/office/officeart/2018/2/layout/IconVerticalSolidList"/>
    <dgm:cxn modelId="{8617431F-A85F-4EA9-A7C2-C8E2F7B4E9EF}" srcId="{20C4C9EF-DFCA-4E68-A26F-71001983747D}" destId="{20DE64DB-7086-4DAC-B654-4BBF658D4680}" srcOrd="0" destOrd="0" parTransId="{0B6C18FA-9CC5-44BC-B15A-AACC9795E6F8}" sibTransId="{C9E9A5E8-10EB-4F0E-94BB-4B42BD8D5127}"/>
    <dgm:cxn modelId="{E2D6222D-CC93-4D9D-9EC9-A74856793FD1}" type="presOf" srcId="{20DE64DB-7086-4DAC-B654-4BBF658D4680}" destId="{9E255136-4436-4696-969A-DF23F213A3DC}" srcOrd="0" destOrd="0" presId="urn:microsoft.com/office/officeart/2018/2/layout/IconVerticalSolidList"/>
    <dgm:cxn modelId="{EA97A15F-35D0-4C1B-A6A4-0F416E92F88D}" type="presOf" srcId="{20C4C9EF-DFCA-4E68-A26F-71001983747D}" destId="{397999B8-9C82-48CD-B692-E6E180958272}" srcOrd="0" destOrd="0" presId="urn:microsoft.com/office/officeart/2018/2/layout/IconVerticalSolidList"/>
    <dgm:cxn modelId="{BF990678-194B-4B26-96D5-6F96EB77C0B2}" srcId="{5B1F0424-A0CF-43FC-9150-895994A48A31}" destId="{4BD5FC63-D74B-4133-A6EF-C7AB1974E2ED}" srcOrd="0" destOrd="0" parTransId="{BD52BFEB-B741-4998-8FA4-40FF95ECAAD4}" sibTransId="{43A6C990-D445-4D66-8057-7E58A36E0263}"/>
    <dgm:cxn modelId="{B4A2EF8A-F5C7-49E5-A591-5D3E5AF89971}" srcId="{890C85F5-6A88-4EF0-A9B4-9854FD1A3F83}" destId="{20C4C9EF-DFCA-4E68-A26F-71001983747D}" srcOrd="2" destOrd="0" parTransId="{7B4B65FF-E3D1-40CF-8C93-0749E375367D}" sibTransId="{CFD3DCEF-C43B-4719-8C03-4F5A8E4777BA}"/>
    <dgm:cxn modelId="{004C9596-88B6-40E3-9878-01E0CFDBD68B}" srcId="{24CBF04C-B98D-45AF-8C80-84D21FF7B4F3}" destId="{6FDA37BC-7002-4E4E-BCBA-97E859B89F9A}" srcOrd="0" destOrd="0" parTransId="{7B7386DF-7799-4C28-AAD4-80DD8B52A1E0}" sibTransId="{E1BC7346-460D-4E5C-85DE-D347505E5D9C}"/>
    <dgm:cxn modelId="{59E8539F-DA95-46DF-AD40-9A8DE2AA4DAB}" srcId="{890C85F5-6A88-4EF0-A9B4-9854FD1A3F83}" destId="{24CBF04C-B98D-45AF-8C80-84D21FF7B4F3}" srcOrd="1" destOrd="0" parTransId="{5E9B023C-4205-42E1-A068-4BEF90F52056}" sibTransId="{3A7DD866-9FCF-4A24-809C-9A017766B24F}"/>
    <dgm:cxn modelId="{C13DF8A2-205A-4AB6-9241-56F201F35D75}" type="presOf" srcId="{890C85F5-6A88-4EF0-A9B4-9854FD1A3F83}" destId="{86141AC8-86F1-45BE-BEC0-5F8A2E002AA4}" srcOrd="0" destOrd="0" presId="urn:microsoft.com/office/officeart/2018/2/layout/IconVerticalSolidList"/>
    <dgm:cxn modelId="{731382AE-E591-46CA-AEEF-352BE2F5F655}" type="presOf" srcId="{6FDA37BC-7002-4E4E-BCBA-97E859B89F9A}" destId="{A4038A43-0398-4D59-BE13-F13DFFDEFC3B}" srcOrd="0" destOrd="0" presId="urn:microsoft.com/office/officeart/2018/2/layout/IconVerticalSolidList"/>
    <dgm:cxn modelId="{519113CD-4E08-417D-A500-62FB9B403954}" srcId="{890C85F5-6A88-4EF0-A9B4-9854FD1A3F83}" destId="{5B1F0424-A0CF-43FC-9150-895994A48A31}" srcOrd="0" destOrd="0" parTransId="{D155EBEE-74A0-46C6-8986-F5F5AD0D1791}" sibTransId="{FA9054E0-3EC4-409C-9E58-6597EC2B8C10}"/>
    <dgm:cxn modelId="{0E47C3E5-2D30-4862-BE57-42EAEE4C7713}" type="presOf" srcId="{5B1F0424-A0CF-43FC-9150-895994A48A31}" destId="{D7F629D0-2DA4-4014-9907-263A56E5E684}" srcOrd="0" destOrd="0" presId="urn:microsoft.com/office/officeart/2018/2/layout/IconVerticalSolidList"/>
    <dgm:cxn modelId="{684EFB23-9622-4BB1-B3E4-3635A808CE90}" type="presParOf" srcId="{86141AC8-86F1-45BE-BEC0-5F8A2E002AA4}" destId="{1A8D8C33-4A1E-418B-8227-02B3CDB4EAE1}" srcOrd="0" destOrd="0" presId="urn:microsoft.com/office/officeart/2018/2/layout/IconVerticalSolidList"/>
    <dgm:cxn modelId="{21A116CC-8AE4-4AF9-84CB-9EE8FB6481E4}" type="presParOf" srcId="{1A8D8C33-4A1E-418B-8227-02B3CDB4EAE1}" destId="{83DC928C-2FC7-466B-9398-6AE5481575F1}" srcOrd="0" destOrd="0" presId="urn:microsoft.com/office/officeart/2018/2/layout/IconVerticalSolidList"/>
    <dgm:cxn modelId="{8CC33461-02B1-4FC2-965C-39869E4E6657}" type="presParOf" srcId="{1A8D8C33-4A1E-418B-8227-02B3CDB4EAE1}" destId="{92471E36-B7F3-4454-A585-3E4093DAF8FC}" srcOrd="1" destOrd="0" presId="urn:microsoft.com/office/officeart/2018/2/layout/IconVerticalSolidList"/>
    <dgm:cxn modelId="{6C67D58B-39CE-42F9-8356-242A65ECFE26}" type="presParOf" srcId="{1A8D8C33-4A1E-418B-8227-02B3CDB4EAE1}" destId="{88D5705D-8C88-450C-9964-F0ACAA8BD65B}" srcOrd="2" destOrd="0" presId="urn:microsoft.com/office/officeart/2018/2/layout/IconVerticalSolidList"/>
    <dgm:cxn modelId="{FB871C0B-CB98-4676-B8AC-178D13569566}" type="presParOf" srcId="{1A8D8C33-4A1E-418B-8227-02B3CDB4EAE1}" destId="{D7F629D0-2DA4-4014-9907-263A56E5E684}" srcOrd="3" destOrd="0" presId="urn:microsoft.com/office/officeart/2018/2/layout/IconVerticalSolidList"/>
    <dgm:cxn modelId="{3A034EB4-0030-4A7A-B70A-0146D4B1ECF3}" type="presParOf" srcId="{1A8D8C33-4A1E-418B-8227-02B3CDB4EAE1}" destId="{395CECC3-D96A-441F-B395-AFCCB6E901FA}" srcOrd="4" destOrd="0" presId="urn:microsoft.com/office/officeart/2018/2/layout/IconVerticalSolidList"/>
    <dgm:cxn modelId="{3AEB6EE4-C62C-498F-86FA-17404519111D}" type="presParOf" srcId="{86141AC8-86F1-45BE-BEC0-5F8A2E002AA4}" destId="{457385C8-2AA1-4CA6-B266-95BC968946B5}" srcOrd="1" destOrd="0" presId="urn:microsoft.com/office/officeart/2018/2/layout/IconVerticalSolidList"/>
    <dgm:cxn modelId="{030E5C0A-682F-43F5-90C6-472F3D41AD6D}" type="presParOf" srcId="{86141AC8-86F1-45BE-BEC0-5F8A2E002AA4}" destId="{7B0F444B-8DA2-412A-81B8-BBF4D87FAA53}" srcOrd="2" destOrd="0" presId="urn:microsoft.com/office/officeart/2018/2/layout/IconVerticalSolidList"/>
    <dgm:cxn modelId="{64A4D870-DDFF-42A2-BDCD-1CEAF65EAF30}" type="presParOf" srcId="{7B0F444B-8DA2-412A-81B8-BBF4D87FAA53}" destId="{3970810F-DD59-4EF9-BE9F-F60D27DE7EE8}" srcOrd="0" destOrd="0" presId="urn:microsoft.com/office/officeart/2018/2/layout/IconVerticalSolidList"/>
    <dgm:cxn modelId="{B5188BA3-CACC-4D3A-8B7A-0A1876EF028E}" type="presParOf" srcId="{7B0F444B-8DA2-412A-81B8-BBF4D87FAA53}" destId="{AE1930EA-0528-469A-972A-543C330DAADA}" srcOrd="1" destOrd="0" presId="urn:microsoft.com/office/officeart/2018/2/layout/IconVerticalSolidList"/>
    <dgm:cxn modelId="{89CB3970-12E2-4555-920C-4C4C41ACF4A4}" type="presParOf" srcId="{7B0F444B-8DA2-412A-81B8-BBF4D87FAA53}" destId="{C3492497-B86F-4648-B5D0-E30EF40A2835}" srcOrd="2" destOrd="0" presId="urn:microsoft.com/office/officeart/2018/2/layout/IconVerticalSolidList"/>
    <dgm:cxn modelId="{7E51B292-752B-4F22-B1A1-75CC2391CA45}" type="presParOf" srcId="{7B0F444B-8DA2-412A-81B8-BBF4D87FAA53}" destId="{0C47DAB2-8932-4E8C-9949-5B9DCEDA4C4A}" srcOrd="3" destOrd="0" presId="urn:microsoft.com/office/officeart/2018/2/layout/IconVerticalSolidList"/>
    <dgm:cxn modelId="{1DD7357A-8ADB-4806-9A50-0946E3866A7B}" type="presParOf" srcId="{7B0F444B-8DA2-412A-81B8-BBF4D87FAA53}" destId="{A4038A43-0398-4D59-BE13-F13DFFDEFC3B}" srcOrd="4" destOrd="0" presId="urn:microsoft.com/office/officeart/2018/2/layout/IconVerticalSolidList"/>
    <dgm:cxn modelId="{CBB48AA2-924A-4F5A-B005-5D5257A9A77B}" type="presParOf" srcId="{86141AC8-86F1-45BE-BEC0-5F8A2E002AA4}" destId="{104D9D48-225E-42E2-9BA4-C39789DE10C8}" srcOrd="3" destOrd="0" presId="urn:microsoft.com/office/officeart/2018/2/layout/IconVerticalSolidList"/>
    <dgm:cxn modelId="{6A30FCC3-855A-475C-A8A6-D2E31543E29C}" type="presParOf" srcId="{86141AC8-86F1-45BE-BEC0-5F8A2E002AA4}" destId="{CEAF3121-EA93-4663-B01E-B01385B04ADA}" srcOrd="4" destOrd="0" presId="urn:microsoft.com/office/officeart/2018/2/layout/IconVerticalSolidList"/>
    <dgm:cxn modelId="{C2A003A5-DE41-48E7-B1C7-A8F26642B191}" type="presParOf" srcId="{CEAF3121-EA93-4663-B01E-B01385B04ADA}" destId="{3B60EFE8-A913-4213-9997-22BDF1D53CCE}" srcOrd="0" destOrd="0" presId="urn:microsoft.com/office/officeart/2018/2/layout/IconVerticalSolidList"/>
    <dgm:cxn modelId="{756CCC62-C6C4-42AD-9505-0EDDEE0EE79D}" type="presParOf" srcId="{CEAF3121-EA93-4663-B01E-B01385B04ADA}" destId="{9B73CFE9-F765-4600-8B16-0F0AD89EEAB8}" srcOrd="1" destOrd="0" presId="urn:microsoft.com/office/officeart/2018/2/layout/IconVerticalSolidList"/>
    <dgm:cxn modelId="{4CFEC204-0BF7-4304-A821-CEEB61DCD816}" type="presParOf" srcId="{CEAF3121-EA93-4663-B01E-B01385B04ADA}" destId="{22482399-984D-4CD0-AF69-531CE83163A0}" srcOrd="2" destOrd="0" presId="urn:microsoft.com/office/officeart/2018/2/layout/IconVerticalSolidList"/>
    <dgm:cxn modelId="{3BCC2201-12A5-4232-812F-1D398B8001A2}" type="presParOf" srcId="{CEAF3121-EA93-4663-B01E-B01385B04ADA}" destId="{397999B8-9C82-48CD-B692-E6E180958272}" srcOrd="3" destOrd="0" presId="urn:microsoft.com/office/officeart/2018/2/layout/IconVerticalSolidList"/>
    <dgm:cxn modelId="{ADA5EEC0-9025-4418-9E57-E0941415B635}" type="presParOf" srcId="{CEAF3121-EA93-4663-B01E-B01385B04ADA}" destId="{9E255136-4436-4696-969A-DF23F213A3DC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BE9FF9-56C9-4AE9-9B5A-6D678E8F6A15}" type="doc">
      <dgm:prSet loTypeId="urn:microsoft.com/office/officeart/2008/layout/VerticalCurvedList" loCatId="list" qsTypeId="urn:microsoft.com/office/officeart/2005/8/quickstyle/simple2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A18534F9-C1E4-40F4-8899-8010A8E2B558}">
      <dgm:prSet/>
      <dgm:spPr/>
      <dgm:t>
        <a:bodyPr/>
        <a:lstStyle/>
        <a:p>
          <a:r>
            <a:rPr lang="de-DE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https://eodhistoricaldata.com/</a:t>
          </a:r>
          <a:r>
            <a:rPr lang="de-DE" dirty="0">
              <a:solidFill>
                <a:schemeClr val="bg1"/>
              </a:solidFill>
            </a:rPr>
            <a:t> </a:t>
          </a:r>
          <a:endParaRPr lang="en-US" dirty="0">
            <a:solidFill>
              <a:schemeClr val="bg1"/>
            </a:solidFill>
          </a:endParaRPr>
        </a:p>
      </dgm:t>
    </dgm:pt>
    <dgm:pt modelId="{05367C8B-3EAD-4786-96B2-0BC7FEAD675F}" type="parTrans" cxnId="{CC997716-932A-4351-B4AA-846CB38F799C}">
      <dgm:prSet/>
      <dgm:spPr/>
      <dgm:t>
        <a:bodyPr/>
        <a:lstStyle/>
        <a:p>
          <a:endParaRPr lang="en-US"/>
        </a:p>
      </dgm:t>
    </dgm:pt>
    <dgm:pt modelId="{F4B498A0-CD25-45BE-BED6-75A6753DF7F8}" type="sibTrans" cxnId="{CC997716-932A-4351-B4AA-846CB38F799C}">
      <dgm:prSet/>
      <dgm:spPr/>
      <dgm:t>
        <a:bodyPr/>
        <a:lstStyle/>
        <a:p>
          <a:endParaRPr lang="en-US"/>
        </a:p>
      </dgm:t>
    </dgm:pt>
    <dgm:pt modelId="{6B1E935A-C7EA-41A5-B9D8-8AF226D13AB9}">
      <dgm:prSet/>
      <dgm:spPr/>
      <dgm:t>
        <a:bodyPr/>
        <a:lstStyle/>
        <a:p>
          <a:r>
            <a:rPr lang="de-DE" dirty="0"/>
            <a:t>20 Abfragen pro Tag gratis</a:t>
          </a:r>
          <a:endParaRPr lang="en-US" dirty="0"/>
        </a:p>
      </dgm:t>
    </dgm:pt>
    <dgm:pt modelId="{596482E4-22EB-4CEC-9BA5-539BB37DAA6E}" type="parTrans" cxnId="{1F530E55-EC99-4B8B-9702-81D7BD017188}">
      <dgm:prSet/>
      <dgm:spPr/>
      <dgm:t>
        <a:bodyPr/>
        <a:lstStyle/>
        <a:p>
          <a:endParaRPr lang="en-US"/>
        </a:p>
      </dgm:t>
    </dgm:pt>
    <dgm:pt modelId="{A9EF4D41-753C-49A3-A14A-A6FC8DE1BC74}" type="sibTrans" cxnId="{1F530E55-EC99-4B8B-9702-81D7BD017188}">
      <dgm:prSet/>
      <dgm:spPr/>
      <dgm:t>
        <a:bodyPr/>
        <a:lstStyle/>
        <a:p>
          <a:endParaRPr lang="en-US"/>
        </a:p>
      </dgm:t>
    </dgm:pt>
    <dgm:pt modelId="{F980E3EB-3F09-4F04-9CC0-6BED3F308AEB}">
      <dgm:prSet/>
      <dgm:spPr/>
      <dgm:t>
        <a:bodyPr/>
        <a:lstStyle/>
        <a:p>
          <a:r>
            <a:rPr lang="de-DE" dirty="0"/>
            <a:t>Ausführliche Dokumentation (inkl. </a:t>
          </a:r>
          <a:r>
            <a:rPr lang="de-DE" dirty="0" err="1"/>
            <a:t>Curl</a:t>
          </a:r>
          <a:r>
            <a:rPr lang="de-DE" dirty="0"/>
            <a:t>)</a:t>
          </a:r>
          <a:endParaRPr lang="en-US" dirty="0"/>
        </a:p>
      </dgm:t>
    </dgm:pt>
    <dgm:pt modelId="{6DF4C72F-0263-4D7D-BC73-EE1F52BC3922}" type="parTrans" cxnId="{B647356F-FE30-413E-9F07-C614ED29E979}">
      <dgm:prSet/>
      <dgm:spPr/>
      <dgm:t>
        <a:bodyPr/>
        <a:lstStyle/>
        <a:p>
          <a:endParaRPr lang="en-US"/>
        </a:p>
      </dgm:t>
    </dgm:pt>
    <dgm:pt modelId="{7F1590D5-DEB9-46F7-AD9D-00A37745BDED}" type="sibTrans" cxnId="{B647356F-FE30-413E-9F07-C614ED29E979}">
      <dgm:prSet/>
      <dgm:spPr/>
      <dgm:t>
        <a:bodyPr/>
        <a:lstStyle/>
        <a:p>
          <a:endParaRPr lang="en-US"/>
        </a:p>
      </dgm:t>
    </dgm:pt>
    <dgm:pt modelId="{6C1C1CC7-9A32-4419-A845-B7146ED96E67}" type="pres">
      <dgm:prSet presAssocID="{ACBE9FF9-56C9-4AE9-9B5A-6D678E8F6A15}" presName="Name0" presStyleCnt="0">
        <dgm:presLayoutVars>
          <dgm:chMax val="7"/>
          <dgm:chPref val="7"/>
          <dgm:dir/>
        </dgm:presLayoutVars>
      </dgm:prSet>
      <dgm:spPr/>
    </dgm:pt>
    <dgm:pt modelId="{FA4CAF91-A961-415D-BA71-ADE8836B5587}" type="pres">
      <dgm:prSet presAssocID="{ACBE9FF9-56C9-4AE9-9B5A-6D678E8F6A15}" presName="Name1" presStyleCnt="0"/>
      <dgm:spPr/>
    </dgm:pt>
    <dgm:pt modelId="{8442E49B-84DC-430C-ABDB-DEC8DD672E9D}" type="pres">
      <dgm:prSet presAssocID="{ACBE9FF9-56C9-4AE9-9B5A-6D678E8F6A15}" presName="cycle" presStyleCnt="0"/>
      <dgm:spPr/>
    </dgm:pt>
    <dgm:pt modelId="{A9718286-9483-46C1-AD11-BD2FC96F24D0}" type="pres">
      <dgm:prSet presAssocID="{ACBE9FF9-56C9-4AE9-9B5A-6D678E8F6A15}" presName="srcNode" presStyleLbl="node1" presStyleIdx="0" presStyleCnt="3"/>
      <dgm:spPr/>
    </dgm:pt>
    <dgm:pt modelId="{7A105601-693E-4E2F-8BC5-72C75E26B647}" type="pres">
      <dgm:prSet presAssocID="{ACBE9FF9-56C9-4AE9-9B5A-6D678E8F6A15}" presName="conn" presStyleLbl="parChTrans1D2" presStyleIdx="0" presStyleCnt="1"/>
      <dgm:spPr/>
    </dgm:pt>
    <dgm:pt modelId="{9C11036C-4918-403C-8401-2E801526514B}" type="pres">
      <dgm:prSet presAssocID="{ACBE9FF9-56C9-4AE9-9B5A-6D678E8F6A15}" presName="extraNode" presStyleLbl="node1" presStyleIdx="0" presStyleCnt="3"/>
      <dgm:spPr/>
    </dgm:pt>
    <dgm:pt modelId="{4ABA3130-78E5-4351-8696-D30B5107E295}" type="pres">
      <dgm:prSet presAssocID="{ACBE9FF9-56C9-4AE9-9B5A-6D678E8F6A15}" presName="dstNode" presStyleLbl="node1" presStyleIdx="0" presStyleCnt="3"/>
      <dgm:spPr/>
    </dgm:pt>
    <dgm:pt modelId="{061D3E70-5E9F-4AC4-957C-91CA7632DEEE}" type="pres">
      <dgm:prSet presAssocID="{A18534F9-C1E4-40F4-8899-8010A8E2B558}" presName="text_1" presStyleLbl="node1" presStyleIdx="0" presStyleCnt="3">
        <dgm:presLayoutVars>
          <dgm:bulletEnabled val="1"/>
        </dgm:presLayoutVars>
      </dgm:prSet>
      <dgm:spPr/>
    </dgm:pt>
    <dgm:pt modelId="{8CB0E08E-84AB-45CB-A0B0-F95732B0A5B6}" type="pres">
      <dgm:prSet presAssocID="{A18534F9-C1E4-40F4-8899-8010A8E2B558}" presName="accent_1" presStyleCnt="0"/>
      <dgm:spPr/>
    </dgm:pt>
    <dgm:pt modelId="{0ECFB45E-0C74-4E7D-ABAC-BDEBD9BFDC1C}" type="pres">
      <dgm:prSet presAssocID="{A18534F9-C1E4-40F4-8899-8010A8E2B558}" presName="accentRepeatNode" presStyleLbl="solidFgAcc1" presStyleIdx="0" presStyleCnt="3"/>
      <dgm:spPr/>
    </dgm:pt>
    <dgm:pt modelId="{07AF56B3-278D-4383-A734-006E91DB5115}" type="pres">
      <dgm:prSet presAssocID="{6B1E935A-C7EA-41A5-B9D8-8AF226D13AB9}" presName="text_2" presStyleLbl="node1" presStyleIdx="1" presStyleCnt="3">
        <dgm:presLayoutVars>
          <dgm:bulletEnabled val="1"/>
        </dgm:presLayoutVars>
      </dgm:prSet>
      <dgm:spPr/>
    </dgm:pt>
    <dgm:pt modelId="{4444BDA4-C1F4-4AAF-806C-5805DC380F9C}" type="pres">
      <dgm:prSet presAssocID="{6B1E935A-C7EA-41A5-B9D8-8AF226D13AB9}" presName="accent_2" presStyleCnt="0"/>
      <dgm:spPr/>
    </dgm:pt>
    <dgm:pt modelId="{715038D5-0E9A-4BD9-AA33-DD1E369A0FA3}" type="pres">
      <dgm:prSet presAssocID="{6B1E935A-C7EA-41A5-B9D8-8AF226D13AB9}" presName="accentRepeatNode" presStyleLbl="solidFgAcc1" presStyleIdx="1" presStyleCnt="3"/>
      <dgm:spPr/>
    </dgm:pt>
    <dgm:pt modelId="{72DADEB4-6DD7-4ABF-8F21-612E97DF87A4}" type="pres">
      <dgm:prSet presAssocID="{F980E3EB-3F09-4F04-9CC0-6BED3F308AEB}" presName="text_3" presStyleLbl="node1" presStyleIdx="2" presStyleCnt="3">
        <dgm:presLayoutVars>
          <dgm:bulletEnabled val="1"/>
        </dgm:presLayoutVars>
      </dgm:prSet>
      <dgm:spPr/>
    </dgm:pt>
    <dgm:pt modelId="{A0F3EAFA-906B-4D70-9673-29464BFB2673}" type="pres">
      <dgm:prSet presAssocID="{F980E3EB-3F09-4F04-9CC0-6BED3F308AEB}" presName="accent_3" presStyleCnt="0"/>
      <dgm:spPr/>
    </dgm:pt>
    <dgm:pt modelId="{C8222124-42F9-46A5-AD8E-238423B20CD0}" type="pres">
      <dgm:prSet presAssocID="{F980E3EB-3F09-4F04-9CC0-6BED3F308AEB}" presName="accentRepeatNode" presStyleLbl="solidFgAcc1" presStyleIdx="2" presStyleCnt="3"/>
      <dgm:spPr/>
    </dgm:pt>
  </dgm:ptLst>
  <dgm:cxnLst>
    <dgm:cxn modelId="{CC997716-932A-4351-B4AA-846CB38F799C}" srcId="{ACBE9FF9-56C9-4AE9-9B5A-6D678E8F6A15}" destId="{A18534F9-C1E4-40F4-8899-8010A8E2B558}" srcOrd="0" destOrd="0" parTransId="{05367C8B-3EAD-4786-96B2-0BC7FEAD675F}" sibTransId="{F4B498A0-CD25-45BE-BED6-75A6753DF7F8}"/>
    <dgm:cxn modelId="{1F530E55-EC99-4B8B-9702-81D7BD017188}" srcId="{ACBE9FF9-56C9-4AE9-9B5A-6D678E8F6A15}" destId="{6B1E935A-C7EA-41A5-B9D8-8AF226D13AB9}" srcOrd="1" destOrd="0" parTransId="{596482E4-22EB-4CEC-9BA5-539BB37DAA6E}" sibTransId="{A9EF4D41-753C-49A3-A14A-A6FC8DE1BC74}"/>
    <dgm:cxn modelId="{B647356F-FE30-413E-9F07-C614ED29E979}" srcId="{ACBE9FF9-56C9-4AE9-9B5A-6D678E8F6A15}" destId="{F980E3EB-3F09-4F04-9CC0-6BED3F308AEB}" srcOrd="2" destOrd="0" parTransId="{6DF4C72F-0263-4D7D-BC73-EE1F52BC3922}" sibTransId="{7F1590D5-DEB9-46F7-AD9D-00A37745BDED}"/>
    <dgm:cxn modelId="{7348F673-BDFB-4040-BC62-472C8F0BC219}" type="presOf" srcId="{F4B498A0-CD25-45BE-BED6-75A6753DF7F8}" destId="{7A105601-693E-4E2F-8BC5-72C75E26B647}" srcOrd="0" destOrd="0" presId="urn:microsoft.com/office/officeart/2008/layout/VerticalCurvedList"/>
    <dgm:cxn modelId="{9D872C7D-6D4C-4E4C-8F23-4514CAF1431B}" type="presOf" srcId="{A18534F9-C1E4-40F4-8899-8010A8E2B558}" destId="{061D3E70-5E9F-4AC4-957C-91CA7632DEEE}" srcOrd="0" destOrd="0" presId="urn:microsoft.com/office/officeart/2008/layout/VerticalCurvedList"/>
    <dgm:cxn modelId="{AA6FCBCC-B9A3-4C95-A8B0-FC3EFA9371DE}" type="presOf" srcId="{F980E3EB-3F09-4F04-9CC0-6BED3F308AEB}" destId="{72DADEB4-6DD7-4ABF-8F21-612E97DF87A4}" srcOrd="0" destOrd="0" presId="urn:microsoft.com/office/officeart/2008/layout/VerticalCurvedList"/>
    <dgm:cxn modelId="{808621D3-394F-4099-B624-F62DDF48A835}" type="presOf" srcId="{6B1E935A-C7EA-41A5-B9D8-8AF226D13AB9}" destId="{07AF56B3-278D-4383-A734-006E91DB5115}" srcOrd="0" destOrd="0" presId="urn:microsoft.com/office/officeart/2008/layout/VerticalCurvedList"/>
    <dgm:cxn modelId="{70F5D6F6-736E-4B83-B0E1-0B0CF959F534}" type="presOf" srcId="{ACBE9FF9-56C9-4AE9-9B5A-6D678E8F6A15}" destId="{6C1C1CC7-9A32-4419-A845-B7146ED96E67}" srcOrd="0" destOrd="0" presId="urn:microsoft.com/office/officeart/2008/layout/VerticalCurvedList"/>
    <dgm:cxn modelId="{419D4167-2D51-4D6D-A8F4-5B18B598A4F6}" type="presParOf" srcId="{6C1C1CC7-9A32-4419-A845-B7146ED96E67}" destId="{FA4CAF91-A961-415D-BA71-ADE8836B5587}" srcOrd="0" destOrd="0" presId="urn:microsoft.com/office/officeart/2008/layout/VerticalCurvedList"/>
    <dgm:cxn modelId="{555F6CBE-70D4-4A37-B4BD-A7E18ED71293}" type="presParOf" srcId="{FA4CAF91-A961-415D-BA71-ADE8836B5587}" destId="{8442E49B-84DC-430C-ABDB-DEC8DD672E9D}" srcOrd="0" destOrd="0" presId="urn:microsoft.com/office/officeart/2008/layout/VerticalCurvedList"/>
    <dgm:cxn modelId="{DB97558E-DA4C-403D-B84C-F98188D0BA5B}" type="presParOf" srcId="{8442E49B-84DC-430C-ABDB-DEC8DD672E9D}" destId="{A9718286-9483-46C1-AD11-BD2FC96F24D0}" srcOrd="0" destOrd="0" presId="urn:microsoft.com/office/officeart/2008/layout/VerticalCurvedList"/>
    <dgm:cxn modelId="{F3CD0261-1438-4592-BF0D-DAB823B4E339}" type="presParOf" srcId="{8442E49B-84DC-430C-ABDB-DEC8DD672E9D}" destId="{7A105601-693E-4E2F-8BC5-72C75E26B647}" srcOrd="1" destOrd="0" presId="urn:microsoft.com/office/officeart/2008/layout/VerticalCurvedList"/>
    <dgm:cxn modelId="{1A4BC3A9-F22C-4562-A4D6-9F12331B6292}" type="presParOf" srcId="{8442E49B-84DC-430C-ABDB-DEC8DD672E9D}" destId="{9C11036C-4918-403C-8401-2E801526514B}" srcOrd="2" destOrd="0" presId="urn:microsoft.com/office/officeart/2008/layout/VerticalCurvedList"/>
    <dgm:cxn modelId="{F564C7B9-FE38-4965-B620-E9EB0A49CE32}" type="presParOf" srcId="{8442E49B-84DC-430C-ABDB-DEC8DD672E9D}" destId="{4ABA3130-78E5-4351-8696-D30B5107E295}" srcOrd="3" destOrd="0" presId="urn:microsoft.com/office/officeart/2008/layout/VerticalCurvedList"/>
    <dgm:cxn modelId="{05DD22AC-34B7-43E4-9830-2D90B0560ED3}" type="presParOf" srcId="{FA4CAF91-A961-415D-BA71-ADE8836B5587}" destId="{061D3E70-5E9F-4AC4-957C-91CA7632DEEE}" srcOrd="1" destOrd="0" presId="urn:microsoft.com/office/officeart/2008/layout/VerticalCurvedList"/>
    <dgm:cxn modelId="{1AABDA54-121C-41DC-9AA2-3B8240997925}" type="presParOf" srcId="{FA4CAF91-A961-415D-BA71-ADE8836B5587}" destId="{8CB0E08E-84AB-45CB-A0B0-F95732B0A5B6}" srcOrd="2" destOrd="0" presId="urn:microsoft.com/office/officeart/2008/layout/VerticalCurvedList"/>
    <dgm:cxn modelId="{177686E3-DE53-49BD-AFA2-7F2EBDEB767E}" type="presParOf" srcId="{8CB0E08E-84AB-45CB-A0B0-F95732B0A5B6}" destId="{0ECFB45E-0C74-4E7D-ABAC-BDEBD9BFDC1C}" srcOrd="0" destOrd="0" presId="urn:microsoft.com/office/officeart/2008/layout/VerticalCurvedList"/>
    <dgm:cxn modelId="{A6C44834-0CAD-46EC-A267-1EBE0328D51D}" type="presParOf" srcId="{FA4CAF91-A961-415D-BA71-ADE8836B5587}" destId="{07AF56B3-278D-4383-A734-006E91DB5115}" srcOrd="3" destOrd="0" presId="urn:microsoft.com/office/officeart/2008/layout/VerticalCurvedList"/>
    <dgm:cxn modelId="{B28D56AC-D26B-4397-A909-5B44F58FA7ED}" type="presParOf" srcId="{FA4CAF91-A961-415D-BA71-ADE8836B5587}" destId="{4444BDA4-C1F4-4AAF-806C-5805DC380F9C}" srcOrd="4" destOrd="0" presId="urn:microsoft.com/office/officeart/2008/layout/VerticalCurvedList"/>
    <dgm:cxn modelId="{AC10A3E6-E13C-49CF-917B-26E06023C42E}" type="presParOf" srcId="{4444BDA4-C1F4-4AAF-806C-5805DC380F9C}" destId="{715038D5-0E9A-4BD9-AA33-DD1E369A0FA3}" srcOrd="0" destOrd="0" presId="urn:microsoft.com/office/officeart/2008/layout/VerticalCurvedList"/>
    <dgm:cxn modelId="{94E1477E-090D-405A-A44C-67439ED70F5A}" type="presParOf" srcId="{FA4CAF91-A961-415D-BA71-ADE8836B5587}" destId="{72DADEB4-6DD7-4ABF-8F21-612E97DF87A4}" srcOrd="5" destOrd="0" presId="urn:microsoft.com/office/officeart/2008/layout/VerticalCurvedList"/>
    <dgm:cxn modelId="{5E031DEF-5F86-4E35-A9E7-23E992808960}" type="presParOf" srcId="{FA4CAF91-A961-415D-BA71-ADE8836B5587}" destId="{A0F3EAFA-906B-4D70-9673-29464BFB2673}" srcOrd="6" destOrd="0" presId="urn:microsoft.com/office/officeart/2008/layout/VerticalCurvedList"/>
    <dgm:cxn modelId="{C2779732-C4B8-48AB-A1CA-A0E2257FB83B}" type="presParOf" srcId="{A0F3EAFA-906B-4D70-9673-29464BFB2673}" destId="{C8222124-42F9-46A5-AD8E-238423B20CD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CBE9FF9-56C9-4AE9-9B5A-6D678E8F6A15}" type="doc">
      <dgm:prSet loTypeId="urn:microsoft.com/office/officeart/2008/layout/VerticalCurvedList" loCatId="list" qsTypeId="urn:microsoft.com/office/officeart/2005/8/quickstyle/simple2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A18534F9-C1E4-40F4-8899-8010A8E2B558}">
      <dgm:prSet/>
      <dgm:spPr/>
      <dgm:t>
        <a:bodyPr/>
        <a:lstStyle/>
        <a:p>
          <a:r>
            <a:rPr lang="en-US" dirty="0" err="1"/>
            <a:t>Daten</a:t>
          </a:r>
          <a:r>
            <a:rPr lang="en-US" dirty="0"/>
            <a:t> </a:t>
          </a:r>
          <a:r>
            <a:rPr lang="en-US" dirty="0" err="1"/>
            <a:t>über</a:t>
          </a:r>
          <a:r>
            <a:rPr lang="en-US" dirty="0"/>
            <a:t> die API </a:t>
          </a:r>
          <a:r>
            <a:rPr lang="en-US" dirty="0" err="1"/>
            <a:t>mit</a:t>
          </a:r>
          <a:r>
            <a:rPr lang="en-US" dirty="0"/>
            <a:t> Curl </a:t>
          </a:r>
          <a:r>
            <a:rPr lang="en-US" dirty="0" err="1"/>
            <a:t>abfragen</a:t>
          </a:r>
          <a:r>
            <a:rPr lang="en-US" dirty="0"/>
            <a:t> </a:t>
          </a:r>
          <a:endParaRPr lang="en-US" dirty="0">
            <a:solidFill>
              <a:schemeClr val="bg1"/>
            </a:solidFill>
          </a:endParaRPr>
        </a:p>
      </dgm:t>
    </dgm:pt>
    <dgm:pt modelId="{05367C8B-3EAD-4786-96B2-0BC7FEAD675F}" type="parTrans" cxnId="{CC997716-932A-4351-B4AA-846CB38F799C}">
      <dgm:prSet/>
      <dgm:spPr/>
      <dgm:t>
        <a:bodyPr/>
        <a:lstStyle/>
        <a:p>
          <a:endParaRPr lang="en-US"/>
        </a:p>
      </dgm:t>
    </dgm:pt>
    <dgm:pt modelId="{F4B498A0-CD25-45BE-BED6-75A6753DF7F8}" type="sibTrans" cxnId="{CC997716-932A-4351-B4AA-846CB38F799C}">
      <dgm:prSet/>
      <dgm:spPr/>
      <dgm:t>
        <a:bodyPr/>
        <a:lstStyle/>
        <a:p>
          <a:endParaRPr lang="en-US"/>
        </a:p>
      </dgm:t>
    </dgm:pt>
    <dgm:pt modelId="{6B1E935A-C7EA-41A5-B9D8-8AF226D13AB9}">
      <dgm:prSet/>
      <dgm:spPr/>
      <dgm:t>
        <a:bodyPr/>
        <a:lstStyle/>
        <a:p>
          <a:r>
            <a:rPr lang="en-US" dirty="0" err="1"/>
            <a:t>Daten</a:t>
          </a:r>
          <a:r>
            <a:rPr lang="en-US" dirty="0"/>
            <a:t> in Excel </a:t>
          </a:r>
          <a:r>
            <a:rPr lang="en-US" dirty="0" err="1"/>
            <a:t>einfügen</a:t>
          </a:r>
          <a:r>
            <a:rPr lang="en-US" dirty="0"/>
            <a:t> </a:t>
          </a:r>
        </a:p>
      </dgm:t>
    </dgm:pt>
    <dgm:pt modelId="{596482E4-22EB-4CEC-9BA5-539BB37DAA6E}" type="parTrans" cxnId="{1F530E55-EC99-4B8B-9702-81D7BD017188}">
      <dgm:prSet/>
      <dgm:spPr/>
      <dgm:t>
        <a:bodyPr/>
        <a:lstStyle/>
        <a:p>
          <a:endParaRPr lang="en-US"/>
        </a:p>
      </dgm:t>
    </dgm:pt>
    <dgm:pt modelId="{A9EF4D41-753C-49A3-A14A-A6FC8DE1BC74}" type="sibTrans" cxnId="{1F530E55-EC99-4B8B-9702-81D7BD017188}">
      <dgm:prSet/>
      <dgm:spPr/>
      <dgm:t>
        <a:bodyPr/>
        <a:lstStyle/>
        <a:p>
          <a:endParaRPr lang="en-US"/>
        </a:p>
      </dgm:t>
    </dgm:pt>
    <dgm:pt modelId="{F980E3EB-3F09-4F04-9CC0-6BED3F308AEB}">
      <dgm:prSet/>
      <dgm:spPr/>
      <dgm:t>
        <a:bodyPr/>
        <a:lstStyle/>
        <a:p>
          <a:r>
            <a:rPr lang="de-DE" dirty="0"/>
            <a:t>Erstellte Sheets, Präsentation lokal speichern </a:t>
          </a:r>
          <a:endParaRPr lang="en-US" dirty="0"/>
        </a:p>
      </dgm:t>
    </dgm:pt>
    <dgm:pt modelId="{6DF4C72F-0263-4D7D-BC73-EE1F52BC3922}" type="parTrans" cxnId="{B647356F-FE30-413E-9F07-C614ED29E979}">
      <dgm:prSet/>
      <dgm:spPr/>
      <dgm:t>
        <a:bodyPr/>
        <a:lstStyle/>
        <a:p>
          <a:endParaRPr lang="en-US"/>
        </a:p>
      </dgm:t>
    </dgm:pt>
    <dgm:pt modelId="{7F1590D5-DEB9-46F7-AD9D-00A37745BDED}" type="sibTrans" cxnId="{B647356F-FE30-413E-9F07-C614ED29E979}">
      <dgm:prSet/>
      <dgm:spPr/>
      <dgm:t>
        <a:bodyPr/>
        <a:lstStyle/>
        <a:p>
          <a:endParaRPr lang="en-US"/>
        </a:p>
      </dgm:t>
    </dgm:pt>
    <dgm:pt modelId="{6C1C1CC7-9A32-4419-A845-B7146ED96E67}" type="pres">
      <dgm:prSet presAssocID="{ACBE9FF9-56C9-4AE9-9B5A-6D678E8F6A15}" presName="Name0" presStyleCnt="0">
        <dgm:presLayoutVars>
          <dgm:chMax val="7"/>
          <dgm:chPref val="7"/>
          <dgm:dir/>
        </dgm:presLayoutVars>
      </dgm:prSet>
      <dgm:spPr/>
    </dgm:pt>
    <dgm:pt modelId="{FA4CAF91-A961-415D-BA71-ADE8836B5587}" type="pres">
      <dgm:prSet presAssocID="{ACBE9FF9-56C9-4AE9-9B5A-6D678E8F6A15}" presName="Name1" presStyleCnt="0"/>
      <dgm:spPr/>
    </dgm:pt>
    <dgm:pt modelId="{8442E49B-84DC-430C-ABDB-DEC8DD672E9D}" type="pres">
      <dgm:prSet presAssocID="{ACBE9FF9-56C9-4AE9-9B5A-6D678E8F6A15}" presName="cycle" presStyleCnt="0"/>
      <dgm:spPr/>
    </dgm:pt>
    <dgm:pt modelId="{A9718286-9483-46C1-AD11-BD2FC96F24D0}" type="pres">
      <dgm:prSet presAssocID="{ACBE9FF9-56C9-4AE9-9B5A-6D678E8F6A15}" presName="srcNode" presStyleLbl="node1" presStyleIdx="0" presStyleCnt="3"/>
      <dgm:spPr/>
    </dgm:pt>
    <dgm:pt modelId="{7A105601-693E-4E2F-8BC5-72C75E26B647}" type="pres">
      <dgm:prSet presAssocID="{ACBE9FF9-56C9-4AE9-9B5A-6D678E8F6A15}" presName="conn" presStyleLbl="parChTrans1D2" presStyleIdx="0" presStyleCnt="1"/>
      <dgm:spPr/>
    </dgm:pt>
    <dgm:pt modelId="{9C11036C-4918-403C-8401-2E801526514B}" type="pres">
      <dgm:prSet presAssocID="{ACBE9FF9-56C9-4AE9-9B5A-6D678E8F6A15}" presName="extraNode" presStyleLbl="node1" presStyleIdx="0" presStyleCnt="3"/>
      <dgm:spPr/>
    </dgm:pt>
    <dgm:pt modelId="{4ABA3130-78E5-4351-8696-D30B5107E295}" type="pres">
      <dgm:prSet presAssocID="{ACBE9FF9-56C9-4AE9-9B5A-6D678E8F6A15}" presName="dstNode" presStyleLbl="node1" presStyleIdx="0" presStyleCnt="3"/>
      <dgm:spPr/>
    </dgm:pt>
    <dgm:pt modelId="{061D3E70-5E9F-4AC4-957C-91CA7632DEEE}" type="pres">
      <dgm:prSet presAssocID="{A18534F9-C1E4-40F4-8899-8010A8E2B558}" presName="text_1" presStyleLbl="node1" presStyleIdx="0" presStyleCnt="3">
        <dgm:presLayoutVars>
          <dgm:bulletEnabled val="1"/>
        </dgm:presLayoutVars>
      </dgm:prSet>
      <dgm:spPr/>
    </dgm:pt>
    <dgm:pt modelId="{8CB0E08E-84AB-45CB-A0B0-F95732B0A5B6}" type="pres">
      <dgm:prSet presAssocID="{A18534F9-C1E4-40F4-8899-8010A8E2B558}" presName="accent_1" presStyleCnt="0"/>
      <dgm:spPr/>
    </dgm:pt>
    <dgm:pt modelId="{0ECFB45E-0C74-4E7D-ABAC-BDEBD9BFDC1C}" type="pres">
      <dgm:prSet presAssocID="{A18534F9-C1E4-40F4-8899-8010A8E2B558}" presName="accentRepeatNode" presStyleLbl="solidFgAcc1" presStyleIdx="0" presStyleCnt="3"/>
      <dgm:spPr/>
    </dgm:pt>
    <dgm:pt modelId="{07AF56B3-278D-4383-A734-006E91DB5115}" type="pres">
      <dgm:prSet presAssocID="{6B1E935A-C7EA-41A5-B9D8-8AF226D13AB9}" presName="text_2" presStyleLbl="node1" presStyleIdx="1" presStyleCnt="3">
        <dgm:presLayoutVars>
          <dgm:bulletEnabled val="1"/>
        </dgm:presLayoutVars>
      </dgm:prSet>
      <dgm:spPr/>
    </dgm:pt>
    <dgm:pt modelId="{4444BDA4-C1F4-4AAF-806C-5805DC380F9C}" type="pres">
      <dgm:prSet presAssocID="{6B1E935A-C7EA-41A5-B9D8-8AF226D13AB9}" presName="accent_2" presStyleCnt="0"/>
      <dgm:spPr/>
    </dgm:pt>
    <dgm:pt modelId="{715038D5-0E9A-4BD9-AA33-DD1E369A0FA3}" type="pres">
      <dgm:prSet presAssocID="{6B1E935A-C7EA-41A5-B9D8-8AF226D13AB9}" presName="accentRepeatNode" presStyleLbl="solidFgAcc1" presStyleIdx="1" presStyleCnt="3"/>
      <dgm:spPr/>
    </dgm:pt>
    <dgm:pt modelId="{72DADEB4-6DD7-4ABF-8F21-612E97DF87A4}" type="pres">
      <dgm:prSet presAssocID="{F980E3EB-3F09-4F04-9CC0-6BED3F308AEB}" presName="text_3" presStyleLbl="node1" presStyleIdx="2" presStyleCnt="3">
        <dgm:presLayoutVars>
          <dgm:bulletEnabled val="1"/>
        </dgm:presLayoutVars>
      </dgm:prSet>
      <dgm:spPr/>
    </dgm:pt>
    <dgm:pt modelId="{A0F3EAFA-906B-4D70-9673-29464BFB2673}" type="pres">
      <dgm:prSet presAssocID="{F980E3EB-3F09-4F04-9CC0-6BED3F308AEB}" presName="accent_3" presStyleCnt="0"/>
      <dgm:spPr/>
    </dgm:pt>
    <dgm:pt modelId="{C8222124-42F9-46A5-AD8E-238423B20CD0}" type="pres">
      <dgm:prSet presAssocID="{F980E3EB-3F09-4F04-9CC0-6BED3F308AEB}" presName="accentRepeatNode" presStyleLbl="solidFgAcc1" presStyleIdx="2" presStyleCnt="3"/>
      <dgm:spPr/>
    </dgm:pt>
  </dgm:ptLst>
  <dgm:cxnLst>
    <dgm:cxn modelId="{CC997716-932A-4351-B4AA-846CB38F799C}" srcId="{ACBE9FF9-56C9-4AE9-9B5A-6D678E8F6A15}" destId="{A18534F9-C1E4-40F4-8899-8010A8E2B558}" srcOrd="0" destOrd="0" parTransId="{05367C8B-3EAD-4786-96B2-0BC7FEAD675F}" sibTransId="{F4B498A0-CD25-45BE-BED6-75A6753DF7F8}"/>
    <dgm:cxn modelId="{1F530E55-EC99-4B8B-9702-81D7BD017188}" srcId="{ACBE9FF9-56C9-4AE9-9B5A-6D678E8F6A15}" destId="{6B1E935A-C7EA-41A5-B9D8-8AF226D13AB9}" srcOrd="1" destOrd="0" parTransId="{596482E4-22EB-4CEC-9BA5-539BB37DAA6E}" sibTransId="{A9EF4D41-753C-49A3-A14A-A6FC8DE1BC74}"/>
    <dgm:cxn modelId="{B647356F-FE30-413E-9F07-C614ED29E979}" srcId="{ACBE9FF9-56C9-4AE9-9B5A-6D678E8F6A15}" destId="{F980E3EB-3F09-4F04-9CC0-6BED3F308AEB}" srcOrd="2" destOrd="0" parTransId="{6DF4C72F-0263-4D7D-BC73-EE1F52BC3922}" sibTransId="{7F1590D5-DEB9-46F7-AD9D-00A37745BDED}"/>
    <dgm:cxn modelId="{7348F673-BDFB-4040-BC62-472C8F0BC219}" type="presOf" srcId="{F4B498A0-CD25-45BE-BED6-75A6753DF7F8}" destId="{7A105601-693E-4E2F-8BC5-72C75E26B647}" srcOrd="0" destOrd="0" presId="urn:microsoft.com/office/officeart/2008/layout/VerticalCurvedList"/>
    <dgm:cxn modelId="{9D872C7D-6D4C-4E4C-8F23-4514CAF1431B}" type="presOf" srcId="{A18534F9-C1E4-40F4-8899-8010A8E2B558}" destId="{061D3E70-5E9F-4AC4-957C-91CA7632DEEE}" srcOrd="0" destOrd="0" presId="urn:microsoft.com/office/officeart/2008/layout/VerticalCurvedList"/>
    <dgm:cxn modelId="{AA6FCBCC-B9A3-4C95-A8B0-FC3EFA9371DE}" type="presOf" srcId="{F980E3EB-3F09-4F04-9CC0-6BED3F308AEB}" destId="{72DADEB4-6DD7-4ABF-8F21-612E97DF87A4}" srcOrd="0" destOrd="0" presId="urn:microsoft.com/office/officeart/2008/layout/VerticalCurvedList"/>
    <dgm:cxn modelId="{808621D3-394F-4099-B624-F62DDF48A835}" type="presOf" srcId="{6B1E935A-C7EA-41A5-B9D8-8AF226D13AB9}" destId="{07AF56B3-278D-4383-A734-006E91DB5115}" srcOrd="0" destOrd="0" presId="urn:microsoft.com/office/officeart/2008/layout/VerticalCurvedList"/>
    <dgm:cxn modelId="{70F5D6F6-736E-4B83-B0E1-0B0CF959F534}" type="presOf" srcId="{ACBE9FF9-56C9-4AE9-9B5A-6D678E8F6A15}" destId="{6C1C1CC7-9A32-4419-A845-B7146ED96E67}" srcOrd="0" destOrd="0" presId="urn:microsoft.com/office/officeart/2008/layout/VerticalCurvedList"/>
    <dgm:cxn modelId="{419D4167-2D51-4D6D-A8F4-5B18B598A4F6}" type="presParOf" srcId="{6C1C1CC7-9A32-4419-A845-B7146ED96E67}" destId="{FA4CAF91-A961-415D-BA71-ADE8836B5587}" srcOrd="0" destOrd="0" presId="urn:microsoft.com/office/officeart/2008/layout/VerticalCurvedList"/>
    <dgm:cxn modelId="{555F6CBE-70D4-4A37-B4BD-A7E18ED71293}" type="presParOf" srcId="{FA4CAF91-A961-415D-BA71-ADE8836B5587}" destId="{8442E49B-84DC-430C-ABDB-DEC8DD672E9D}" srcOrd="0" destOrd="0" presId="urn:microsoft.com/office/officeart/2008/layout/VerticalCurvedList"/>
    <dgm:cxn modelId="{DB97558E-DA4C-403D-B84C-F98188D0BA5B}" type="presParOf" srcId="{8442E49B-84DC-430C-ABDB-DEC8DD672E9D}" destId="{A9718286-9483-46C1-AD11-BD2FC96F24D0}" srcOrd="0" destOrd="0" presId="urn:microsoft.com/office/officeart/2008/layout/VerticalCurvedList"/>
    <dgm:cxn modelId="{F3CD0261-1438-4592-BF0D-DAB823B4E339}" type="presParOf" srcId="{8442E49B-84DC-430C-ABDB-DEC8DD672E9D}" destId="{7A105601-693E-4E2F-8BC5-72C75E26B647}" srcOrd="1" destOrd="0" presId="urn:microsoft.com/office/officeart/2008/layout/VerticalCurvedList"/>
    <dgm:cxn modelId="{1A4BC3A9-F22C-4562-A4D6-9F12331B6292}" type="presParOf" srcId="{8442E49B-84DC-430C-ABDB-DEC8DD672E9D}" destId="{9C11036C-4918-403C-8401-2E801526514B}" srcOrd="2" destOrd="0" presId="urn:microsoft.com/office/officeart/2008/layout/VerticalCurvedList"/>
    <dgm:cxn modelId="{F564C7B9-FE38-4965-B620-E9EB0A49CE32}" type="presParOf" srcId="{8442E49B-84DC-430C-ABDB-DEC8DD672E9D}" destId="{4ABA3130-78E5-4351-8696-D30B5107E295}" srcOrd="3" destOrd="0" presId="urn:microsoft.com/office/officeart/2008/layout/VerticalCurvedList"/>
    <dgm:cxn modelId="{05DD22AC-34B7-43E4-9830-2D90B0560ED3}" type="presParOf" srcId="{FA4CAF91-A961-415D-BA71-ADE8836B5587}" destId="{061D3E70-5E9F-4AC4-957C-91CA7632DEEE}" srcOrd="1" destOrd="0" presId="urn:microsoft.com/office/officeart/2008/layout/VerticalCurvedList"/>
    <dgm:cxn modelId="{1AABDA54-121C-41DC-9AA2-3B8240997925}" type="presParOf" srcId="{FA4CAF91-A961-415D-BA71-ADE8836B5587}" destId="{8CB0E08E-84AB-45CB-A0B0-F95732B0A5B6}" srcOrd="2" destOrd="0" presId="urn:microsoft.com/office/officeart/2008/layout/VerticalCurvedList"/>
    <dgm:cxn modelId="{177686E3-DE53-49BD-AFA2-7F2EBDEB767E}" type="presParOf" srcId="{8CB0E08E-84AB-45CB-A0B0-F95732B0A5B6}" destId="{0ECFB45E-0C74-4E7D-ABAC-BDEBD9BFDC1C}" srcOrd="0" destOrd="0" presId="urn:microsoft.com/office/officeart/2008/layout/VerticalCurvedList"/>
    <dgm:cxn modelId="{A6C44834-0CAD-46EC-A267-1EBE0328D51D}" type="presParOf" srcId="{FA4CAF91-A961-415D-BA71-ADE8836B5587}" destId="{07AF56B3-278D-4383-A734-006E91DB5115}" srcOrd="3" destOrd="0" presId="urn:microsoft.com/office/officeart/2008/layout/VerticalCurvedList"/>
    <dgm:cxn modelId="{B28D56AC-D26B-4397-A909-5B44F58FA7ED}" type="presParOf" srcId="{FA4CAF91-A961-415D-BA71-ADE8836B5587}" destId="{4444BDA4-C1F4-4AAF-806C-5805DC380F9C}" srcOrd="4" destOrd="0" presId="urn:microsoft.com/office/officeart/2008/layout/VerticalCurvedList"/>
    <dgm:cxn modelId="{AC10A3E6-E13C-49CF-917B-26E06023C42E}" type="presParOf" srcId="{4444BDA4-C1F4-4AAF-806C-5805DC380F9C}" destId="{715038D5-0E9A-4BD9-AA33-DD1E369A0FA3}" srcOrd="0" destOrd="0" presId="urn:microsoft.com/office/officeart/2008/layout/VerticalCurvedList"/>
    <dgm:cxn modelId="{94E1477E-090D-405A-A44C-67439ED70F5A}" type="presParOf" srcId="{FA4CAF91-A961-415D-BA71-ADE8836B5587}" destId="{72DADEB4-6DD7-4ABF-8F21-612E97DF87A4}" srcOrd="5" destOrd="0" presId="urn:microsoft.com/office/officeart/2008/layout/VerticalCurvedList"/>
    <dgm:cxn modelId="{5E031DEF-5F86-4E35-A9E7-23E992808960}" type="presParOf" srcId="{FA4CAF91-A961-415D-BA71-ADE8836B5587}" destId="{A0F3EAFA-906B-4D70-9673-29464BFB2673}" srcOrd="6" destOrd="0" presId="urn:microsoft.com/office/officeart/2008/layout/VerticalCurvedList"/>
    <dgm:cxn modelId="{C2779732-C4B8-48AB-A1CA-A0E2257FB83B}" type="presParOf" srcId="{A0F3EAFA-906B-4D70-9673-29464BFB2673}" destId="{C8222124-42F9-46A5-AD8E-238423B20CD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CBE9FF9-56C9-4AE9-9B5A-6D678E8F6A15}" type="doc">
      <dgm:prSet loTypeId="urn:microsoft.com/office/officeart/2008/layout/VerticalCurvedList" loCatId="list" qsTypeId="urn:microsoft.com/office/officeart/2005/8/quickstyle/simple2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A18534F9-C1E4-40F4-8899-8010A8E2B558}">
      <dgm:prSet/>
      <dgm:spPr/>
      <dgm:t>
        <a:bodyPr/>
        <a:lstStyle/>
        <a:p>
          <a:r>
            <a:rPr lang="en-US" dirty="0" err="1"/>
            <a:t>Kostenlose</a:t>
          </a:r>
          <a:r>
            <a:rPr lang="en-US" dirty="0"/>
            <a:t> und </a:t>
          </a:r>
          <a:r>
            <a:rPr lang="en-US" dirty="0" err="1"/>
            <a:t>passende</a:t>
          </a:r>
          <a:r>
            <a:rPr lang="en-US" dirty="0"/>
            <a:t> API </a:t>
          </a:r>
          <a:r>
            <a:rPr lang="en-US" dirty="0" err="1"/>
            <a:t>finden</a:t>
          </a:r>
          <a:r>
            <a:rPr lang="en-US" dirty="0"/>
            <a:t> </a:t>
          </a:r>
        </a:p>
      </dgm:t>
    </dgm:pt>
    <dgm:pt modelId="{05367C8B-3EAD-4786-96B2-0BC7FEAD675F}" type="parTrans" cxnId="{CC997716-932A-4351-B4AA-846CB38F799C}">
      <dgm:prSet/>
      <dgm:spPr/>
      <dgm:t>
        <a:bodyPr/>
        <a:lstStyle/>
        <a:p>
          <a:endParaRPr lang="en-US"/>
        </a:p>
      </dgm:t>
    </dgm:pt>
    <dgm:pt modelId="{F4B498A0-CD25-45BE-BED6-75A6753DF7F8}" type="sibTrans" cxnId="{CC997716-932A-4351-B4AA-846CB38F799C}">
      <dgm:prSet/>
      <dgm:spPr/>
      <dgm:t>
        <a:bodyPr/>
        <a:lstStyle/>
        <a:p>
          <a:endParaRPr lang="en-US"/>
        </a:p>
      </dgm:t>
    </dgm:pt>
    <dgm:pt modelId="{6B1E935A-C7EA-41A5-B9D8-8AF226D13AB9}">
      <dgm:prSet/>
      <dgm:spPr/>
      <dgm:t>
        <a:bodyPr/>
        <a:lstStyle/>
        <a:p>
          <a:r>
            <a:rPr lang="en-US" dirty="0"/>
            <a:t>Time Series </a:t>
          </a:r>
          <a:r>
            <a:rPr lang="en-US" dirty="0" err="1"/>
            <a:t>Diagramm</a:t>
          </a:r>
          <a:r>
            <a:rPr lang="en-US" dirty="0"/>
            <a:t> in Excel </a:t>
          </a:r>
          <a:r>
            <a:rPr lang="en-US" dirty="0" err="1"/>
            <a:t>erstellen</a:t>
          </a:r>
          <a:r>
            <a:rPr lang="en-US" dirty="0"/>
            <a:t> </a:t>
          </a:r>
        </a:p>
      </dgm:t>
    </dgm:pt>
    <dgm:pt modelId="{596482E4-22EB-4CEC-9BA5-539BB37DAA6E}" type="parTrans" cxnId="{1F530E55-EC99-4B8B-9702-81D7BD017188}">
      <dgm:prSet/>
      <dgm:spPr/>
      <dgm:t>
        <a:bodyPr/>
        <a:lstStyle/>
        <a:p>
          <a:endParaRPr lang="en-US"/>
        </a:p>
      </dgm:t>
    </dgm:pt>
    <dgm:pt modelId="{A9EF4D41-753C-49A3-A14A-A6FC8DE1BC74}" type="sibTrans" cxnId="{1F530E55-EC99-4B8B-9702-81D7BD017188}">
      <dgm:prSet/>
      <dgm:spPr/>
      <dgm:t>
        <a:bodyPr/>
        <a:lstStyle/>
        <a:p>
          <a:endParaRPr lang="en-US"/>
        </a:p>
      </dgm:t>
    </dgm:pt>
    <dgm:pt modelId="{F980E3EB-3F09-4F04-9CC0-6BED3F308AEB}">
      <dgm:prSet/>
      <dgm:spPr/>
      <dgm:t>
        <a:bodyPr/>
        <a:lstStyle/>
        <a:p>
          <a:r>
            <a:rPr lang="en-US" dirty="0" err="1"/>
            <a:t>Diagramm</a:t>
          </a:r>
          <a:r>
            <a:rPr lang="en-US" dirty="0"/>
            <a:t> in </a:t>
          </a:r>
          <a:r>
            <a:rPr lang="en-US" dirty="0" err="1"/>
            <a:t>Powerpoint</a:t>
          </a:r>
          <a:r>
            <a:rPr lang="en-US" dirty="0"/>
            <a:t> </a:t>
          </a:r>
          <a:r>
            <a:rPr lang="en-US" dirty="0" err="1"/>
            <a:t>einf</a:t>
          </a:r>
          <a:r>
            <a:rPr lang="en-US" b="0" i="0" dirty="0" err="1"/>
            <a:t>ügen</a:t>
          </a:r>
          <a:endParaRPr lang="en-US" dirty="0"/>
        </a:p>
      </dgm:t>
    </dgm:pt>
    <dgm:pt modelId="{6DF4C72F-0263-4D7D-BC73-EE1F52BC3922}" type="parTrans" cxnId="{B647356F-FE30-413E-9F07-C614ED29E979}">
      <dgm:prSet/>
      <dgm:spPr/>
      <dgm:t>
        <a:bodyPr/>
        <a:lstStyle/>
        <a:p>
          <a:endParaRPr lang="en-US"/>
        </a:p>
      </dgm:t>
    </dgm:pt>
    <dgm:pt modelId="{7F1590D5-DEB9-46F7-AD9D-00A37745BDED}" type="sibTrans" cxnId="{B647356F-FE30-413E-9F07-C614ED29E979}">
      <dgm:prSet/>
      <dgm:spPr/>
      <dgm:t>
        <a:bodyPr/>
        <a:lstStyle/>
        <a:p>
          <a:endParaRPr lang="en-US"/>
        </a:p>
      </dgm:t>
    </dgm:pt>
    <dgm:pt modelId="{6C1C1CC7-9A32-4419-A845-B7146ED96E67}" type="pres">
      <dgm:prSet presAssocID="{ACBE9FF9-56C9-4AE9-9B5A-6D678E8F6A15}" presName="Name0" presStyleCnt="0">
        <dgm:presLayoutVars>
          <dgm:chMax val="7"/>
          <dgm:chPref val="7"/>
          <dgm:dir/>
        </dgm:presLayoutVars>
      </dgm:prSet>
      <dgm:spPr/>
    </dgm:pt>
    <dgm:pt modelId="{FA4CAF91-A961-415D-BA71-ADE8836B5587}" type="pres">
      <dgm:prSet presAssocID="{ACBE9FF9-56C9-4AE9-9B5A-6D678E8F6A15}" presName="Name1" presStyleCnt="0"/>
      <dgm:spPr/>
    </dgm:pt>
    <dgm:pt modelId="{8442E49B-84DC-430C-ABDB-DEC8DD672E9D}" type="pres">
      <dgm:prSet presAssocID="{ACBE9FF9-56C9-4AE9-9B5A-6D678E8F6A15}" presName="cycle" presStyleCnt="0"/>
      <dgm:spPr/>
    </dgm:pt>
    <dgm:pt modelId="{A9718286-9483-46C1-AD11-BD2FC96F24D0}" type="pres">
      <dgm:prSet presAssocID="{ACBE9FF9-56C9-4AE9-9B5A-6D678E8F6A15}" presName="srcNode" presStyleLbl="node1" presStyleIdx="0" presStyleCnt="3"/>
      <dgm:spPr/>
    </dgm:pt>
    <dgm:pt modelId="{7A105601-693E-4E2F-8BC5-72C75E26B647}" type="pres">
      <dgm:prSet presAssocID="{ACBE9FF9-56C9-4AE9-9B5A-6D678E8F6A15}" presName="conn" presStyleLbl="parChTrans1D2" presStyleIdx="0" presStyleCnt="1"/>
      <dgm:spPr/>
    </dgm:pt>
    <dgm:pt modelId="{9C11036C-4918-403C-8401-2E801526514B}" type="pres">
      <dgm:prSet presAssocID="{ACBE9FF9-56C9-4AE9-9B5A-6D678E8F6A15}" presName="extraNode" presStyleLbl="node1" presStyleIdx="0" presStyleCnt="3"/>
      <dgm:spPr/>
    </dgm:pt>
    <dgm:pt modelId="{4ABA3130-78E5-4351-8696-D30B5107E295}" type="pres">
      <dgm:prSet presAssocID="{ACBE9FF9-56C9-4AE9-9B5A-6D678E8F6A15}" presName="dstNode" presStyleLbl="node1" presStyleIdx="0" presStyleCnt="3"/>
      <dgm:spPr/>
    </dgm:pt>
    <dgm:pt modelId="{061D3E70-5E9F-4AC4-957C-91CA7632DEEE}" type="pres">
      <dgm:prSet presAssocID="{A18534F9-C1E4-40F4-8899-8010A8E2B558}" presName="text_1" presStyleLbl="node1" presStyleIdx="0" presStyleCnt="3">
        <dgm:presLayoutVars>
          <dgm:bulletEnabled val="1"/>
        </dgm:presLayoutVars>
      </dgm:prSet>
      <dgm:spPr/>
    </dgm:pt>
    <dgm:pt modelId="{8CB0E08E-84AB-45CB-A0B0-F95732B0A5B6}" type="pres">
      <dgm:prSet presAssocID="{A18534F9-C1E4-40F4-8899-8010A8E2B558}" presName="accent_1" presStyleCnt="0"/>
      <dgm:spPr/>
    </dgm:pt>
    <dgm:pt modelId="{0ECFB45E-0C74-4E7D-ABAC-BDEBD9BFDC1C}" type="pres">
      <dgm:prSet presAssocID="{A18534F9-C1E4-40F4-8899-8010A8E2B558}" presName="accentRepeatNode" presStyleLbl="solidFgAcc1" presStyleIdx="0" presStyleCnt="3"/>
      <dgm:spPr/>
    </dgm:pt>
    <dgm:pt modelId="{07AF56B3-278D-4383-A734-006E91DB5115}" type="pres">
      <dgm:prSet presAssocID="{6B1E935A-C7EA-41A5-B9D8-8AF226D13AB9}" presName="text_2" presStyleLbl="node1" presStyleIdx="1" presStyleCnt="3">
        <dgm:presLayoutVars>
          <dgm:bulletEnabled val="1"/>
        </dgm:presLayoutVars>
      </dgm:prSet>
      <dgm:spPr/>
    </dgm:pt>
    <dgm:pt modelId="{4444BDA4-C1F4-4AAF-806C-5805DC380F9C}" type="pres">
      <dgm:prSet presAssocID="{6B1E935A-C7EA-41A5-B9D8-8AF226D13AB9}" presName="accent_2" presStyleCnt="0"/>
      <dgm:spPr/>
    </dgm:pt>
    <dgm:pt modelId="{715038D5-0E9A-4BD9-AA33-DD1E369A0FA3}" type="pres">
      <dgm:prSet presAssocID="{6B1E935A-C7EA-41A5-B9D8-8AF226D13AB9}" presName="accentRepeatNode" presStyleLbl="solidFgAcc1" presStyleIdx="1" presStyleCnt="3"/>
      <dgm:spPr/>
    </dgm:pt>
    <dgm:pt modelId="{72DADEB4-6DD7-4ABF-8F21-612E97DF87A4}" type="pres">
      <dgm:prSet presAssocID="{F980E3EB-3F09-4F04-9CC0-6BED3F308AEB}" presName="text_3" presStyleLbl="node1" presStyleIdx="2" presStyleCnt="3">
        <dgm:presLayoutVars>
          <dgm:bulletEnabled val="1"/>
        </dgm:presLayoutVars>
      </dgm:prSet>
      <dgm:spPr/>
    </dgm:pt>
    <dgm:pt modelId="{A0F3EAFA-906B-4D70-9673-29464BFB2673}" type="pres">
      <dgm:prSet presAssocID="{F980E3EB-3F09-4F04-9CC0-6BED3F308AEB}" presName="accent_3" presStyleCnt="0"/>
      <dgm:spPr/>
    </dgm:pt>
    <dgm:pt modelId="{C8222124-42F9-46A5-AD8E-238423B20CD0}" type="pres">
      <dgm:prSet presAssocID="{F980E3EB-3F09-4F04-9CC0-6BED3F308AEB}" presName="accentRepeatNode" presStyleLbl="solidFgAcc1" presStyleIdx="2" presStyleCnt="3"/>
      <dgm:spPr/>
    </dgm:pt>
  </dgm:ptLst>
  <dgm:cxnLst>
    <dgm:cxn modelId="{CC997716-932A-4351-B4AA-846CB38F799C}" srcId="{ACBE9FF9-56C9-4AE9-9B5A-6D678E8F6A15}" destId="{A18534F9-C1E4-40F4-8899-8010A8E2B558}" srcOrd="0" destOrd="0" parTransId="{05367C8B-3EAD-4786-96B2-0BC7FEAD675F}" sibTransId="{F4B498A0-CD25-45BE-BED6-75A6753DF7F8}"/>
    <dgm:cxn modelId="{1F530E55-EC99-4B8B-9702-81D7BD017188}" srcId="{ACBE9FF9-56C9-4AE9-9B5A-6D678E8F6A15}" destId="{6B1E935A-C7EA-41A5-B9D8-8AF226D13AB9}" srcOrd="1" destOrd="0" parTransId="{596482E4-22EB-4CEC-9BA5-539BB37DAA6E}" sibTransId="{A9EF4D41-753C-49A3-A14A-A6FC8DE1BC74}"/>
    <dgm:cxn modelId="{B647356F-FE30-413E-9F07-C614ED29E979}" srcId="{ACBE9FF9-56C9-4AE9-9B5A-6D678E8F6A15}" destId="{F980E3EB-3F09-4F04-9CC0-6BED3F308AEB}" srcOrd="2" destOrd="0" parTransId="{6DF4C72F-0263-4D7D-BC73-EE1F52BC3922}" sibTransId="{7F1590D5-DEB9-46F7-AD9D-00A37745BDED}"/>
    <dgm:cxn modelId="{7348F673-BDFB-4040-BC62-472C8F0BC219}" type="presOf" srcId="{F4B498A0-CD25-45BE-BED6-75A6753DF7F8}" destId="{7A105601-693E-4E2F-8BC5-72C75E26B647}" srcOrd="0" destOrd="0" presId="urn:microsoft.com/office/officeart/2008/layout/VerticalCurvedList"/>
    <dgm:cxn modelId="{9D872C7D-6D4C-4E4C-8F23-4514CAF1431B}" type="presOf" srcId="{A18534F9-C1E4-40F4-8899-8010A8E2B558}" destId="{061D3E70-5E9F-4AC4-957C-91CA7632DEEE}" srcOrd="0" destOrd="0" presId="urn:microsoft.com/office/officeart/2008/layout/VerticalCurvedList"/>
    <dgm:cxn modelId="{AA6FCBCC-B9A3-4C95-A8B0-FC3EFA9371DE}" type="presOf" srcId="{F980E3EB-3F09-4F04-9CC0-6BED3F308AEB}" destId="{72DADEB4-6DD7-4ABF-8F21-612E97DF87A4}" srcOrd="0" destOrd="0" presId="urn:microsoft.com/office/officeart/2008/layout/VerticalCurvedList"/>
    <dgm:cxn modelId="{808621D3-394F-4099-B624-F62DDF48A835}" type="presOf" srcId="{6B1E935A-C7EA-41A5-B9D8-8AF226D13AB9}" destId="{07AF56B3-278D-4383-A734-006E91DB5115}" srcOrd="0" destOrd="0" presId="urn:microsoft.com/office/officeart/2008/layout/VerticalCurvedList"/>
    <dgm:cxn modelId="{70F5D6F6-736E-4B83-B0E1-0B0CF959F534}" type="presOf" srcId="{ACBE9FF9-56C9-4AE9-9B5A-6D678E8F6A15}" destId="{6C1C1CC7-9A32-4419-A845-B7146ED96E67}" srcOrd="0" destOrd="0" presId="urn:microsoft.com/office/officeart/2008/layout/VerticalCurvedList"/>
    <dgm:cxn modelId="{419D4167-2D51-4D6D-A8F4-5B18B598A4F6}" type="presParOf" srcId="{6C1C1CC7-9A32-4419-A845-B7146ED96E67}" destId="{FA4CAF91-A961-415D-BA71-ADE8836B5587}" srcOrd="0" destOrd="0" presId="urn:microsoft.com/office/officeart/2008/layout/VerticalCurvedList"/>
    <dgm:cxn modelId="{555F6CBE-70D4-4A37-B4BD-A7E18ED71293}" type="presParOf" srcId="{FA4CAF91-A961-415D-BA71-ADE8836B5587}" destId="{8442E49B-84DC-430C-ABDB-DEC8DD672E9D}" srcOrd="0" destOrd="0" presId="urn:microsoft.com/office/officeart/2008/layout/VerticalCurvedList"/>
    <dgm:cxn modelId="{DB97558E-DA4C-403D-B84C-F98188D0BA5B}" type="presParOf" srcId="{8442E49B-84DC-430C-ABDB-DEC8DD672E9D}" destId="{A9718286-9483-46C1-AD11-BD2FC96F24D0}" srcOrd="0" destOrd="0" presId="urn:microsoft.com/office/officeart/2008/layout/VerticalCurvedList"/>
    <dgm:cxn modelId="{F3CD0261-1438-4592-BF0D-DAB823B4E339}" type="presParOf" srcId="{8442E49B-84DC-430C-ABDB-DEC8DD672E9D}" destId="{7A105601-693E-4E2F-8BC5-72C75E26B647}" srcOrd="1" destOrd="0" presId="urn:microsoft.com/office/officeart/2008/layout/VerticalCurvedList"/>
    <dgm:cxn modelId="{1A4BC3A9-F22C-4562-A4D6-9F12331B6292}" type="presParOf" srcId="{8442E49B-84DC-430C-ABDB-DEC8DD672E9D}" destId="{9C11036C-4918-403C-8401-2E801526514B}" srcOrd="2" destOrd="0" presId="urn:microsoft.com/office/officeart/2008/layout/VerticalCurvedList"/>
    <dgm:cxn modelId="{F564C7B9-FE38-4965-B620-E9EB0A49CE32}" type="presParOf" srcId="{8442E49B-84DC-430C-ABDB-DEC8DD672E9D}" destId="{4ABA3130-78E5-4351-8696-D30B5107E295}" srcOrd="3" destOrd="0" presId="urn:microsoft.com/office/officeart/2008/layout/VerticalCurvedList"/>
    <dgm:cxn modelId="{05DD22AC-34B7-43E4-9830-2D90B0560ED3}" type="presParOf" srcId="{FA4CAF91-A961-415D-BA71-ADE8836B5587}" destId="{061D3E70-5E9F-4AC4-957C-91CA7632DEEE}" srcOrd="1" destOrd="0" presId="urn:microsoft.com/office/officeart/2008/layout/VerticalCurvedList"/>
    <dgm:cxn modelId="{1AABDA54-121C-41DC-9AA2-3B8240997925}" type="presParOf" srcId="{FA4CAF91-A961-415D-BA71-ADE8836B5587}" destId="{8CB0E08E-84AB-45CB-A0B0-F95732B0A5B6}" srcOrd="2" destOrd="0" presId="urn:microsoft.com/office/officeart/2008/layout/VerticalCurvedList"/>
    <dgm:cxn modelId="{177686E3-DE53-49BD-AFA2-7F2EBDEB767E}" type="presParOf" srcId="{8CB0E08E-84AB-45CB-A0B0-F95732B0A5B6}" destId="{0ECFB45E-0C74-4E7D-ABAC-BDEBD9BFDC1C}" srcOrd="0" destOrd="0" presId="urn:microsoft.com/office/officeart/2008/layout/VerticalCurvedList"/>
    <dgm:cxn modelId="{A6C44834-0CAD-46EC-A267-1EBE0328D51D}" type="presParOf" srcId="{FA4CAF91-A961-415D-BA71-ADE8836B5587}" destId="{07AF56B3-278D-4383-A734-006E91DB5115}" srcOrd="3" destOrd="0" presId="urn:microsoft.com/office/officeart/2008/layout/VerticalCurvedList"/>
    <dgm:cxn modelId="{B28D56AC-D26B-4397-A909-5B44F58FA7ED}" type="presParOf" srcId="{FA4CAF91-A961-415D-BA71-ADE8836B5587}" destId="{4444BDA4-C1F4-4AAF-806C-5805DC380F9C}" srcOrd="4" destOrd="0" presId="urn:microsoft.com/office/officeart/2008/layout/VerticalCurvedList"/>
    <dgm:cxn modelId="{AC10A3E6-E13C-49CF-917B-26E06023C42E}" type="presParOf" srcId="{4444BDA4-C1F4-4AAF-806C-5805DC380F9C}" destId="{715038D5-0E9A-4BD9-AA33-DD1E369A0FA3}" srcOrd="0" destOrd="0" presId="urn:microsoft.com/office/officeart/2008/layout/VerticalCurvedList"/>
    <dgm:cxn modelId="{94E1477E-090D-405A-A44C-67439ED70F5A}" type="presParOf" srcId="{FA4CAF91-A961-415D-BA71-ADE8836B5587}" destId="{72DADEB4-6DD7-4ABF-8F21-612E97DF87A4}" srcOrd="5" destOrd="0" presId="urn:microsoft.com/office/officeart/2008/layout/VerticalCurvedList"/>
    <dgm:cxn modelId="{5E031DEF-5F86-4E35-A9E7-23E992808960}" type="presParOf" srcId="{FA4CAF91-A961-415D-BA71-ADE8836B5587}" destId="{A0F3EAFA-906B-4D70-9673-29464BFB2673}" srcOrd="6" destOrd="0" presId="urn:microsoft.com/office/officeart/2008/layout/VerticalCurvedList"/>
    <dgm:cxn modelId="{C2779732-C4B8-48AB-A1CA-A0E2257FB83B}" type="presParOf" srcId="{A0F3EAFA-906B-4D70-9673-29464BFB2673}" destId="{C8222124-42F9-46A5-AD8E-238423B20CD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CBE9FF9-56C9-4AE9-9B5A-6D678E8F6A15}" type="doc">
      <dgm:prSet loTypeId="urn:microsoft.com/office/officeart/2008/layout/VerticalCurvedList" loCatId="list" qsTypeId="urn:microsoft.com/office/officeart/2005/8/quickstyle/simple2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A18534F9-C1E4-40F4-8899-8010A8E2B558}">
      <dgm:prSet/>
      <dgm:spPr/>
      <dgm:t>
        <a:bodyPr/>
        <a:lstStyle/>
        <a:p>
          <a:r>
            <a:rPr lang="en-US" dirty="0"/>
            <a:t>API: Online-Recherche</a:t>
          </a:r>
        </a:p>
      </dgm:t>
    </dgm:pt>
    <dgm:pt modelId="{05367C8B-3EAD-4786-96B2-0BC7FEAD675F}" type="parTrans" cxnId="{CC997716-932A-4351-B4AA-846CB38F799C}">
      <dgm:prSet/>
      <dgm:spPr/>
      <dgm:t>
        <a:bodyPr/>
        <a:lstStyle/>
        <a:p>
          <a:endParaRPr lang="en-US"/>
        </a:p>
      </dgm:t>
    </dgm:pt>
    <dgm:pt modelId="{F4B498A0-CD25-45BE-BED6-75A6753DF7F8}" type="sibTrans" cxnId="{CC997716-932A-4351-B4AA-846CB38F799C}">
      <dgm:prSet/>
      <dgm:spPr/>
      <dgm:t>
        <a:bodyPr/>
        <a:lstStyle/>
        <a:p>
          <a:endParaRPr lang="en-US"/>
        </a:p>
      </dgm:t>
    </dgm:pt>
    <dgm:pt modelId="{6B1E935A-C7EA-41A5-B9D8-8AF226D13AB9}">
      <dgm:prSet/>
      <dgm:spPr/>
      <dgm:t>
        <a:bodyPr/>
        <a:lstStyle/>
        <a:p>
          <a:r>
            <a:rPr lang="en-US" dirty="0" err="1"/>
            <a:t>Diagramm</a:t>
          </a:r>
          <a:r>
            <a:rPr lang="en-US" dirty="0"/>
            <a:t>: Sample-Codes und VBA Doc. </a:t>
          </a:r>
        </a:p>
      </dgm:t>
    </dgm:pt>
    <dgm:pt modelId="{596482E4-22EB-4CEC-9BA5-539BB37DAA6E}" type="parTrans" cxnId="{1F530E55-EC99-4B8B-9702-81D7BD017188}">
      <dgm:prSet/>
      <dgm:spPr/>
      <dgm:t>
        <a:bodyPr/>
        <a:lstStyle/>
        <a:p>
          <a:endParaRPr lang="en-US"/>
        </a:p>
      </dgm:t>
    </dgm:pt>
    <dgm:pt modelId="{A9EF4D41-753C-49A3-A14A-A6FC8DE1BC74}" type="sibTrans" cxnId="{1F530E55-EC99-4B8B-9702-81D7BD017188}">
      <dgm:prSet/>
      <dgm:spPr/>
      <dgm:t>
        <a:bodyPr/>
        <a:lstStyle/>
        <a:p>
          <a:endParaRPr lang="en-US"/>
        </a:p>
      </dgm:t>
    </dgm:pt>
    <dgm:pt modelId="{F980E3EB-3F09-4F04-9CC0-6BED3F308AEB}">
      <dgm:prSet/>
      <dgm:spPr/>
      <dgm:t>
        <a:bodyPr/>
        <a:lstStyle/>
        <a:p>
          <a:r>
            <a:rPr lang="en-US" dirty="0"/>
            <a:t>PP: VBA Documentation</a:t>
          </a:r>
        </a:p>
      </dgm:t>
    </dgm:pt>
    <dgm:pt modelId="{6DF4C72F-0263-4D7D-BC73-EE1F52BC3922}" type="parTrans" cxnId="{B647356F-FE30-413E-9F07-C614ED29E979}">
      <dgm:prSet/>
      <dgm:spPr/>
      <dgm:t>
        <a:bodyPr/>
        <a:lstStyle/>
        <a:p>
          <a:endParaRPr lang="en-US"/>
        </a:p>
      </dgm:t>
    </dgm:pt>
    <dgm:pt modelId="{7F1590D5-DEB9-46F7-AD9D-00A37745BDED}" type="sibTrans" cxnId="{B647356F-FE30-413E-9F07-C614ED29E979}">
      <dgm:prSet/>
      <dgm:spPr/>
      <dgm:t>
        <a:bodyPr/>
        <a:lstStyle/>
        <a:p>
          <a:endParaRPr lang="en-US"/>
        </a:p>
      </dgm:t>
    </dgm:pt>
    <dgm:pt modelId="{6C1C1CC7-9A32-4419-A845-B7146ED96E67}" type="pres">
      <dgm:prSet presAssocID="{ACBE9FF9-56C9-4AE9-9B5A-6D678E8F6A15}" presName="Name0" presStyleCnt="0">
        <dgm:presLayoutVars>
          <dgm:chMax val="7"/>
          <dgm:chPref val="7"/>
          <dgm:dir/>
        </dgm:presLayoutVars>
      </dgm:prSet>
      <dgm:spPr/>
    </dgm:pt>
    <dgm:pt modelId="{FA4CAF91-A961-415D-BA71-ADE8836B5587}" type="pres">
      <dgm:prSet presAssocID="{ACBE9FF9-56C9-4AE9-9B5A-6D678E8F6A15}" presName="Name1" presStyleCnt="0"/>
      <dgm:spPr/>
    </dgm:pt>
    <dgm:pt modelId="{8442E49B-84DC-430C-ABDB-DEC8DD672E9D}" type="pres">
      <dgm:prSet presAssocID="{ACBE9FF9-56C9-4AE9-9B5A-6D678E8F6A15}" presName="cycle" presStyleCnt="0"/>
      <dgm:spPr/>
    </dgm:pt>
    <dgm:pt modelId="{A9718286-9483-46C1-AD11-BD2FC96F24D0}" type="pres">
      <dgm:prSet presAssocID="{ACBE9FF9-56C9-4AE9-9B5A-6D678E8F6A15}" presName="srcNode" presStyleLbl="node1" presStyleIdx="0" presStyleCnt="3"/>
      <dgm:spPr/>
    </dgm:pt>
    <dgm:pt modelId="{7A105601-693E-4E2F-8BC5-72C75E26B647}" type="pres">
      <dgm:prSet presAssocID="{ACBE9FF9-56C9-4AE9-9B5A-6D678E8F6A15}" presName="conn" presStyleLbl="parChTrans1D2" presStyleIdx="0" presStyleCnt="1"/>
      <dgm:spPr/>
    </dgm:pt>
    <dgm:pt modelId="{9C11036C-4918-403C-8401-2E801526514B}" type="pres">
      <dgm:prSet presAssocID="{ACBE9FF9-56C9-4AE9-9B5A-6D678E8F6A15}" presName="extraNode" presStyleLbl="node1" presStyleIdx="0" presStyleCnt="3"/>
      <dgm:spPr/>
    </dgm:pt>
    <dgm:pt modelId="{4ABA3130-78E5-4351-8696-D30B5107E295}" type="pres">
      <dgm:prSet presAssocID="{ACBE9FF9-56C9-4AE9-9B5A-6D678E8F6A15}" presName="dstNode" presStyleLbl="node1" presStyleIdx="0" presStyleCnt="3"/>
      <dgm:spPr/>
    </dgm:pt>
    <dgm:pt modelId="{061D3E70-5E9F-4AC4-957C-91CA7632DEEE}" type="pres">
      <dgm:prSet presAssocID="{A18534F9-C1E4-40F4-8899-8010A8E2B558}" presName="text_1" presStyleLbl="node1" presStyleIdx="0" presStyleCnt="3">
        <dgm:presLayoutVars>
          <dgm:bulletEnabled val="1"/>
        </dgm:presLayoutVars>
      </dgm:prSet>
      <dgm:spPr/>
    </dgm:pt>
    <dgm:pt modelId="{8CB0E08E-84AB-45CB-A0B0-F95732B0A5B6}" type="pres">
      <dgm:prSet presAssocID="{A18534F9-C1E4-40F4-8899-8010A8E2B558}" presName="accent_1" presStyleCnt="0"/>
      <dgm:spPr/>
    </dgm:pt>
    <dgm:pt modelId="{0ECFB45E-0C74-4E7D-ABAC-BDEBD9BFDC1C}" type="pres">
      <dgm:prSet presAssocID="{A18534F9-C1E4-40F4-8899-8010A8E2B558}" presName="accentRepeatNode" presStyleLbl="solidFgAcc1" presStyleIdx="0" presStyleCnt="3"/>
      <dgm:spPr/>
    </dgm:pt>
    <dgm:pt modelId="{07AF56B3-278D-4383-A734-006E91DB5115}" type="pres">
      <dgm:prSet presAssocID="{6B1E935A-C7EA-41A5-B9D8-8AF226D13AB9}" presName="text_2" presStyleLbl="node1" presStyleIdx="1" presStyleCnt="3">
        <dgm:presLayoutVars>
          <dgm:bulletEnabled val="1"/>
        </dgm:presLayoutVars>
      </dgm:prSet>
      <dgm:spPr/>
    </dgm:pt>
    <dgm:pt modelId="{4444BDA4-C1F4-4AAF-806C-5805DC380F9C}" type="pres">
      <dgm:prSet presAssocID="{6B1E935A-C7EA-41A5-B9D8-8AF226D13AB9}" presName="accent_2" presStyleCnt="0"/>
      <dgm:spPr/>
    </dgm:pt>
    <dgm:pt modelId="{715038D5-0E9A-4BD9-AA33-DD1E369A0FA3}" type="pres">
      <dgm:prSet presAssocID="{6B1E935A-C7EA-41A5-B9D8-8AF226D13AB9}" presName="accentRepeatNode" presStyleLbl="solidFgAcc1" presStyleIdx="1" presStyleCnt="3"/>
      <dgm:spPr/>
    </dgm:pt>
    <dgm:pt modelId="{72DADEB4-6DD7-4ABF-8F21-612E97DF87A4}" type="pres">
      <dgm:prSet presAssocID="{F980E3EB-3F09-4F04-9CC0-6BED3F308AEB}" presName="text_3" presStyleLbl="node1" presStyleIdx="2" presStyleCnt="3">
        <dgm:presLayoutVars>
          <dgm:bulletEnabled val="1"/>
        </dgm:presLayoutVars>
      </dgm:prSet>
      <dgm:spPr/>
    </dgm:pt>
    <dgm:pt modelId="{A0F3EAFA-906B-4D70-9673-29464BFB2673}" type="pres">
      <dgm:prSet presAssocID="{F980E3EB-3F09-4F04-9CC0-6BED3F308AEB}" presName="accent_3" presStyleCnt="0"/>
      <dgm:spPr/>
    </dgm:pt>
    <dgm:pt modelId="{C8222124-42F9-46A5-AD8E-238423B20CD0}" type="pres">
      <dgm:prSet presAssocID="{F980E3EB-3F09-4F04-9CC0-6BED3F308AEB}" presName="accentRepeatNode" presStyleLbl="solidFgAcc1" presStyleIdx="2" presStyleCnt="3"/>
      <dgm:spPr/>
    </dgm:pt>
  </dgm:ptLst>
  <dgm:cxnLst>
    <dgm:cxn modelId="{CC997716-932A-4351-B4AA-846CB38F799C}" srcId="{ACBE9FF9-56C9-4AE9-9B5A-6D678E8F6A15}" destId="{A18534F9-C1E4-40F4-8899-8010A8E2B558}" srcOrd="0" destOrd="0" parTransId="{05367C8B-3EAD-4786-96B2-0BC7FEAD675F}" sibTransId="{F4B498A0-CD25-45BE-BED6-75A6753DF7F8}"/>
    <dgm:cxn modelId="{1F530E55-EC99-4B8B-9702-81D7BD017188}" srcId="{ACBE9FF9-56C9-4AE9-9B5A-6D678E8F6A15}" destId="{6B1E935A-C7EA-41A5-B9D8-8AF226D13AB9}" srcOrd="1" destOrd="0" parTransId="{596482E4-22EB-4CEC-9BA5-539BB37DAA6E}" sibTransId="{A9EF4D41-753C-49A3-A14A-A6FC8DE1BC74}"/>
    <dgm:cxn modelId="{B647356F-FE30-413E-9F07-C614ED29E979}" srcId="{ACBE9FF9-56C9-4AE9-9B5A-6D678E8F6A15}" destId="{F980E3EB-3F09-4F04-9CC0-6BED3F308AEB}" srcOrd="2" destOrd="0" parTransId="{6DF4C72F-0263-4D7D-BC73-EE1F52BC3922}" sibTransId="{7F1590D5-DEB9-46F7-AD9D-00A37745BDED}"/>
    <dgm:cxn modelId="{7348F673-BDFB-4040-BC62-472C8F0BC219}" type="presOf" srcId="{F4B498A0-CD25-45BE-BED6-75A6753DF7F8}" destId="{7A105601-693E-4E2F-8BC5-72C75E26B647}" srcOrd="0" destOrd="0" presId="urn:microsoft.com/office/officeart/2008/layout/VerticalCurvedList"/>
    <dgm:cxn modelId="{9D872C7D-6D4C-4E4C-8F23-4514CAF1431B}" type="presOf" srcId="{A18534F9-C1E4-40F4-8899-8010A8E2B558}" destId="{061D3E70-5E9F-4AC4-957C-91CA7632DEEE}" srcOrd="0" destOrd="0" presId="urn:microsoft.com/office/officeart/2008/layout/VerticalCurvedList"/>
    <dgm:cxn modelId="{AA6FCBCC-B9A3-4C95-A8B0-FC3EFA9371DE}" type="presOf" srcId="{F980E3EB-3F09-4F04-9CC0-6BED3F308AEB}" destId="{72DADEB4-6DD7-4ABF-8F21-612E97DF87A4}" srcOrd="0" destOrd="0" presId="urn:microsoft.com/office/officeart/2008/layout/VerticalCurvedList"/>
    <dgm:cxn modelId="{808621D3-394F-4099-B624-F62DDF48A835}" type="presOf" srcId="{6B1E935A-C7EA-41A5-B9D8-8AF226D13AB9}" destId="{07AF56B3-278D-4383-A734-006E91DB5115}" srcOrd="0" destOrd="0" presId="urn:microsoft.com/office/officeart/2008/layout/VerticalCurvedList"/>
    <dgm:cxn modelId="{70F5D6F6-736E-4B83-B0E1-0B0CF959F534}" type="presOf" srcId="{ACBE9FF9-56C9-4AE9-9B5A-6D678E8F6A15}" destId="{6C1C1CC7-9A32-4419-A845-B7146ED96E67}" srcOrd="0" destOrd="0" presId="urn:microsoft.com/office/officeart/2008/layout/VerticalCurvedList"/>
    <dgm:cxn modelId="{419D4167-2D51-4D6D-A8F4-5B18B598A4F6}" type="presParOf" srcId="{6C1C1CC7-9A32-4419-A845-B7146ED96E67}" destId="{FA4CAF91-A961-415D-BA71-ADE8836B5587}" srcOrd="0" destOrd="0" presId="urn:microsoft.com/office/officeart/2008/layout/VerticalCurvedList"/>
    <dgm:cxn modelId="{555F6CBE-70D4-4A37-B4BD-A7E18ED71293}" type="presParOf" srcId="{FA4CAF91-A961-415D-BA71-ADE8836B5587}" destId="{8442E49B-84DC-430C-ABDB-DEC8DD672E9D}" srcOrd="0" destOrd="0" presId="urn:microsoft.com/office/officeart/2008/layout/VerticalCurvedList"/>
    <dgm:cxn modelId="{DB97558E-DA4C-403D-B84C-F98188D0BA5B}" type="presParOf" srcId="{8442E49B-84DC-430C-ABDB-DEC8DD672E9D}" destId="{A9718286-9483-46C1-AD11-BD2FC96F24D0}" srcOrd="0" destOrd="0" presId="urn:microsoft.com/office/officeart/2008/layout/VerticalCurvedList"/>
    <dgm:cxn modelId="{F3CD0261-1438-4592-BF0D-DAB823B4E339}" type="presParOf" srcId="{8442E49B-84DC-430C-ABDB-DEC8DD672E9D}" destId="{7A105601-693E-4E2F-8BC5-72C75E26B647}" srcOrd="1" destOrd="0" presId="urn:microsoft.com/office/officeart/2008/layout/VerticalCurvedList"/>
    <dgm:cxn modelId="{1A4BC3A9-F22C-4562-A4D6-9F12331B6292}" type="presParOf" srcId="{8442E49B-84DC-430C-ABDB-DEC8DD672E9D}" destId="{9C11036C-4918-403C-8401-2E801526514B}" srcOrd="2" destOrd="0" presId="urn:microsoft.com/office/officeart/2008/layout/VerticalCurvedList"/>
    <dgm:cxn modelId="{F564C7B9-FE38-4965-B620-E9EB0A49CE32}" type="presParOf" srcId="{8442E49B-84DC-430C-ABDB-DEC8DD672E9D}" destId="{4ABA3130-78E5-4351-8696-D30B5107E295}" srcOrd="3" destOrd="0" presId="urn:microsoft.com/office/officeart/2008/layout/VerticalCurvedList"/>
    <dgm:cxn modelId="{05DD22AC-34B7-43E4-9830-2D90B0560ED3}" type="presParOf" srcId="{FA4CAF91-A961-415D-BA71-ADE8836B5587}" destId="{061D3E70-5E9F-4AC4-957C-91CA7632DEEE}" srcOrd="1" destOrd="0" presId="urn:microsoft.com/office/officeart/2008/layout/VerticalCurvedList"/>
    <dgm:cxn modelId="{1AABDA54-121C-41DC-9AA2-3B8240997925}" type="presParOf" srcId="{FA4CAF91-A961-415D-BA71-ADE8836B5587}" destId="{8CB0E08E-84AB-45CB-A0B0-F95732B0A5B6}" srcOrd="2" destOrd="0" presId="urn:microsoft.com/office/officeart/2008/layout/VerticalCurvedList"/>
    <dgm:cxn modelId="{177686E3-DE53-49BD-AFA2-7F2EBDEB767E}" type="presParOf" srcId="{8CB0E08E-84AB-45CB-A0B0-F95732B0A5B6}" destId="{0ECFB45E-0C74-4E7D-ABAC-BDEBD9BFDC1C}" srcOrd="0" destOrd="0" presId="urn:microsoft.com/office/officeart/2008/layout/VerticalCurvedList"/>
    <dgm:cxn modelId="{A6C44834-0CAD-46EC-A267-1EBE0328D51D}" type="presParOf" srcId="{FA4CAF91-A961-415D-BA71-ADE8836B5587}" destId="{07AF56B3-278D-4383-A734-006E91DB5115}" srcOrd="3" destOrd="0" presId="urn:microsoft.com/office/officeart/2008/layout/VerticalCurvedList"/>
    <dgm:cxn modelId="{B28D56AC-D26B-4397-A909-5B44F58FA7ED}" type="presParOf" srcId="{FA4CAF91-A961-415D-BA71-ADE8836B5587}" destId="{4444BDA4-C1F4-4AAF-806C-5805DC380F9C}" srcOrd="4" destOrd="0" presId="urn:microsoft.com/office/officeart/2008/layout/VerticalCurvedList"/>
    <dgm:cxn modelId="{AC10A3E6-E13C-49CF-917B-26E06023C42E}" type="presParOf" srcId="{4444BDA4-C1F4-4AAF-806C-5805DC380F9C}" destId="{715038D5-0E9A-4BD9-AA33-DD1E369A0FA3}" srcOrd="0" destOrd="0" presId="urn:microsoft.com/office/officeart/2008/layout/VerticalCurvedList"/>
    <dgm:cxn modelId="{94E1477E-090D-405A-A44C-67439ED70F5A}" type="presParOf" srcId="{FA4CAF91-A961-415D-BA71-ADE8836B5587}" destId="{72DADEB4-6DD7-4ABF-8F21-612E97DF87A4}" srcOrd="5" destOrd="0" presId="urn:microsoft.com/office/officeart/2008/layout/VerticalCurvedList"/>
    <dgm:cxn modelId="{5E031DEF-5F86-4E35-A9E7-23E992808960}" type="presParOf" srcId="{FA4CAF91-A961-415D-BA71-ADE8836B5587}" destId="{A0F3EAFA-906B-4D70-9673-29464BFB2673}" srcOrd="6" destOrd="0" presId="urn:microsoft.com/office/officeart/2008/layout/VerticalCurvedList"/>
    <dgm:cxn modelId="{C2779732-C4B8-48AB-A1CA-A0E2257FB83B}" type="presParOf" srcId="{A0F3EAFA-906B-4D70-9673-29464BFB2673}" destId="{C8222124-42F9-46A5-AD8E-238423B20CD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DC928C-2FC7-466B-9398-6AE5481575F1}">
      <dsp:nvSpPr>
        <dsp:cNvPr id="0" name=""/>
        <dsp:cNvSpPr/>
      </dsp:nvSpPr>
      <dsp:spPr>
        <a:xfrm>
          <a:off x="0" y="93839"/>
          <a:ext cx="10515600" cy="12432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471E36-B7F3-4454-A585-3E4093DAF8FC}">
      <dsp:nvSpPr>
        <dsp:cNvPr id="0" name=""/>
        <dsp:cNvSpPr/>
      </dsp:nvSpPr>
      <dsp:spPr>
        <a:xfrm>
          <a:off x="409653" y="297056"/>
          <a:ext cx="683804" cy="683804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 l="-23000" r="-23000"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F629D0-2DA4-4014-9907-263A56E5E684}">
      <dsp:nvSpPr>
        <dsp:cNvPr id="0" name=""/>
        <dsp:cNvSpPr/>
      </dsp:nvSpPr>
      <dsp:spPr>
        <a:xfrm>
          <a:off x="1435988" y="531"/>
          <a:ext cx="4732020" cy="1243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81" tIns="131581" rIns="131581" bIns="131581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100" kern="1200" dirty="0" err="1"/>
            <a:t>Curl</a:t>
          </a:r>
          <a:r>
            <a:rPr lang="de-AT" sz="2100" kern="1200" dirty="0"/>
            <a:t> – Stock Daten abfragen </a:t>
          </a:r>
          <a:endParaRPr lang="en-US" sz="2100" kern="1200" dirty="0"/>
        </a:p>
      </dsp:txBody>
      <dsp:txXfrm>
        <a:off x="1435988" y="531"/>
        <a:ext cx="4732020" cy="1243280"/>
      </dsp:txXfrm>
    </dsp:sp>
    <dsp:sp modelId="{395CECC3-D96A-441F-B395-AFCCB6E901FA}">
      <dsp:nvSpPr>
        <dsp:cNvPr id="0" name=""/>
        <dsp:cNvSpPr/>
      </dsp:nvSpPr>
      <dsp:spPr>
        <a:xfrm>
          <a:off x="6168008" y="531"/>
          <a:ext cx="4347591" cy="1243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81" tIns="131581" rIns="131581" bIns="131581" numCol="1" spcCol="1270" anchor="ctr" anchorCtr="0">
          <a:noAutofit/>
        </a:bodyPr>
        <a:lstStyle/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u="sng" kern="1200" dirty="0"/>
            <a:t>Personal Key:  </a:t>
          </a:r>
          <a:r>
            <a:rPr lang="en-US" sz="1300" kern="1200" dirty="0" err="1"/>
            <a:t>Daten</a:t>
          </a:r>
          <a:r>
            <a:rPr lang="en-US" sz="1300" kern="1200" dirty="0"/>
            <a:t> </a:t>
          </a:r>
          <a:r>
            <a:rPr lang="en-US" sz="1300" kern="1200" dirty="0" err="1"/>
            <a:t>letzten</a:t>
          </a:r>
          <a:r>
            <a:rPr lang="en-US" sz="1300" kern="1200" dirty="0"/>
            <a:t> </a:t>
          </a:r>
          <a:r>
            <a:rPr lang="en-US" sz="1300" kern="1200" dirty="0" err="1"/>
            <a:t>Jahres</a:t>
          </a:r>
          <a:r>
            <a:rPr lang="en-US" sz="1300" kern="1200" dirty="0"/>
            <a:t> </a:t>
          </a:r>
        </a:p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u="sng" kern="1200" dirty="0"/>
            <a:t>Demo Key</a:t>
          </a:r>
          <a:r>
            <a:rPr lang="en-US" sz="1300" u="none" kern="1200" dirty="0"/>
            <a:t>: </a:t>
          </a:r>
          <a:r>
            <a:rPr lang="en-US" sz="1300" u="none" kern="1200" dirty="0" err="1"/>
            <a:t>G</a:t>
          </a:r>
          <a:r>
            <a:rPr lang="en-US" sz="1300" kern="1200" dirty="0" err="1"/>
            <a:t>esamten</a:t>
          </a:r>
          <a:r>
            <a:rPr lang="en-US" sz="1300" kern="1200" dirty="0"/>
            <a:t> </a:t>
          </a:r>
          <a:r>
            <a:rPr lang="en-US" sz="1300" kern="1200" dirty="0" err="1"/>
            <a:t>Daten</a:t>
          </a:r>
          <a:r>
            <a:rPr lang="en-US" sz="1300" kern="1200" dirty="0"/>
            <a:t> </a:t>
          </a:r>
        </a:p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u="sng" kern="1200" dirty="0" err="1"/>
            <a:t>Abgefragte</a:t>
          </a:r>
          <a:r>
            <a:rPr lang="en-US" sz="1300" u="sng" kern="1200" dirty="0"/>
            <a:t> </a:t>
          </a:r>
          <a:r>
            <a:rPr lang="en-US" sz="1300" u="sng" kern="1200" dirty="0" err="1"/>
            <a:t>Daten</a:t>
          </a:r>
          <a:r>
            <a:rPr lang="en-US" sz="1300" kern="1200" dirty="0"/>
            <a:t>: Date,</a:t>
          </a:r>
          <a:r>
            <a:rPr lang="en-US" sz="1300" kern="1200" baseline="0" dirty="0"/>
            <a:t> Open, High, Low, Adjusted Close, Volume </a:t>
          </a:r>
          <a:endParaRPr lang="en-US" sz="1300" kern="1200" dirty="0"/>
        </a:p>
      </dsp:txBody>
      <dsp:txXfrm>
        <a:off x="6168008" y="531"/>
        <a:ext cx="4347591" cy="1243280"/>
      </dsp:txXfrm>
    </dsp:sp>
    <dsp:sp modelId="{3970810F-DD59-4EF9-BE9F-F60D27DE7EE8}">
      <dsp:nvSpPr>
        <dsp:cNvPr id="0" name=""/>
        <dsp:cNvSpPr/>
      </dsp:nvSpPr>
      <dsp:spPr>
        <a:xfrm>
          <a:off x="0" y="1554631"/>
          <a:ext cx="10515600" cy="12432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1930EA-0528-469A-972A-543C330DAADA}">
      <dsp:nvSpPr>
        <dsp:cNvPr id="0" name=""/>
        <dsp:cNvSpPr/>
      </dsp:nvSpPr>
      <dsp:spPr>
        <a:xfrm>
          <a:off x="426440" y="1842767"/>
          <a:ext cx="683804" cy="683804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47DAB2-8932-4E8C-9949-5B9DCEDA4C4A}">
      <dsp:nvSpPr>
        <dsp:cNvPr id="0" name=""/>
        <dsp:cNvSpPr/>
      </dsp:nvSpPr>
      <dsp:spPr>
        <a:xfrm>
          <a:off x="1435988" y="1554631"/>
          <a:ext cx="4732020" cy="1243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81" tIns="131581" rIns="131581" bIns="131581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100" kern="1200" dirty="0"/>
            <a:t>Excel– Liste mit abgerufenen Daten erstellen und </a:t>
          </a:r>
          <a:r>
            <a:rPr lang="de-AT" sz="2100" kern="1200" dirty="0" err="1"/>
            <a:t>Timeseries</a:t>
          </a:r>
          <a:r>
            <a:rPr lang="de-AT" sz="2100" kern="1200" dirty="0"/>
            <a:t> ein Diagramm erstellen</a:t>
          </a:r>
          <a:endParaRPr lang="en-US" sz="2100" kern="1200" dirty="0"/>
        </a:p>
      </dsp:txBody>
      <dsp:txXfrm>
        <a:off x="1435988" y="1554631"/>
        <a:ext cx="4732020" cy="1243280"/>
      </dsp:txXfrm>
    </dsp:sp>
    <dsp:sp modelId="{A4038A43-0398-4D59-BE13-F13DFFDEFC3B}">
      <dsp:nvSpPr>
        <dsp:cNvPr id="0" name=""/>
        <dsp:cNvSpPr/>
      </dsp:nvSpPr>
      <dsp:spPr>
        <a:xfrm>
          <a:off x="6168008" y="1554631"/>
          <a:ext cx="4347591" cy="1243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81" tIns="131581" rIns="131581" bIns="131581" numCol="1" spcCol="1270" anchor="ctr" anchorCtr="0">
          <a:noAutofit/>
        </a:bodyPr>
        <a:lstStyle/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u="sng" kern="1200" dirty="0" err="1"/>
            <a:t>Spaltennamen</a:t>
          </a:r>
          <a:r>
            <a:rPr lang="en-US" sz="1300" u="sng" kern="1200" dirty="0"/>
            <a:t>: </a:t>
          </a:r>
          <a:r>
            <a:rPr lang="en-US" sz="1300" kern="1200" dirty="0"/>
            <a:t>Date</a:t>
          </a:r>
          <a:r>
            <a:rPr lang="en-US" sz="1300" kern="1200" baseline="0" dirty="0"/>
            <a:t>, Close</a:t>
          </a:r>
        </a:p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u="sng" kern="1200" baseline="0" dirty="0" err="1"/>
            <a:t>Diagramm</a:t>
          </a:r>
          <a:r>
            <a:rPr lang="en-US" sz="1300" u="sng" kern="1200" baseline="0" dirty="0"/>
            <a:t>: </a:t>
          </a:r>
          <a:r>
            <a:rPr lang="en-US" sz="1300" u="none" kern="1200" baseline="0" dirty="0"/>
            <a:t>Time Series Chart</a:t>
          </a:r>
        </a:p>
        <a:p>
          <a:pPr marL="0" lvl="0" indent="0" algn="l" defTabSz="577850">
            <a:spcBef>
              <a:spcPct val="0"/>
            </a:spcBef>
            <a:spcAft>
              <a:spcPct val="35000"/>
            </a:spcAft>
            <a:buNone/>
          </a:pPr>
          <a:endParaRPr lang="en-US" sz="1300" kern="1200" dirty="0"/>
        </a:p>
      </dsp:txBody>
      <dsp:txXfrm>
        <a:off x="6168008" y="1554631"/>
        <a:ext cx="4347591" cy="1243280"/>
      </dsp:txXfrm>
    </dsp:sp>
    <dsp:sp modelId="{3B60EFE8-A913-4213-9997-22BDF1D53CCE}">
      <dsp:nvSpPr>
        <dsp:cNvPr id="0" name=""/>
        <dsp:cNvSpPr/>
      </dsp:nvSpPr>
      <dsp:spPr>
        <a:xfrm>
          <a:off x="0" y="3108732"/>
          <a:ext cx="10515600" cy="12432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73CFE9-F765-4600-8B16-0F0AD89EEAB8}">
      <dsp:nvSpPr>
        <dsp:cNvPr id="0" name=""/>
        <dsp:cNvSpPr/>
      </dsp:nvSpPr>
      <dsp:spPr>
        <a:xfrm>
          <a:off x="376092" y="3388470"/>
          <a:ext cx="683804" cy="68380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l="-4000" r="-4000"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7999B8-9C82-48CD-B692-E6E180958272}">
      <dsp:nvSpPr>
        <dsp:cNvPr id="0" name=""/>
        <dsp:cNvSpPr/>
      </dsp:nvSpPr>
      <dsp:spPr>
        <a:xfrm>
          <a:off x="1435988" y="3108732"/>
          <a:ext cx="4732020" cy="1243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81" tIns="131581" rIns="131581" bIns="131581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100" kern="1200" dirty="0"/>
            <a:t>PowerPoint– Diagramm in </a:t>
          </a:r>
          <a:r>
            <a:rPr lang="de-AT" sz="2100" kern="1200" dirty="0" err="1"/>
            <a:t>Powerpoint</a:t>
          </a:r>
          <a:r>
            <a:rPr lang="de-AT" sz="2100" kern="1200" dirty="0"/>
            <a:t>  </a:t>
          </a:r>
          <a:r>
            <a:rPr lang="de-AT" sz="2100" kern="1200" dirty="0" err="1"/>
            <a:t>einf</a:t>
          </a:r>
          <a:r>
            <a:rPr lang="en-US" sz="2100" b="0" i="0" kern="1200" dirty="0" err="1"/>
            <a:t>ügen</a:t>
          </a:r>
          <a:r>
            <a:rPr lang="en-US" sz="2100" b="0" i="0" kern="1200" dirty="0"/>
            <a:t> </a:t>
          </a:r>
          <a:endParaRPr lang="en-US" sz="2100" kern="1200" dirty="0"/>
        </a:p>
      </dsp:txBody>
      <dsp:txXfrm>
        <a:off x="1435988" y="3108732"/>
        <a:ext cx="4732020" cy="1243280"/>
      </dsp:txXfrm>
    </dsp:sp>
    <dsp:sp modelId="{9E255136-4436-4696-969A-DF23F213A3DC}">
      <dsp:nvSpPr>
        <dsp:cNvPr id="0" name=""/>
        <dsp:cNvSpPr/>
      </dsp:nvSpPr>
      <dsp:spPr>
        <a:xfrm>
          <a:off x="6168008" y="3108732"/>
          <a:ext cx="4347591" cy="1243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81" tIns="131581" rIns="131581" bIns="131581" numCol="1" spcCol="1270" anchor="ctr" anchorCtr="0">
          <a:noAutofit/>
        </a:bodyPr>
        <a:lstStyle/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 dirty="0"/>
        </a:p>
      </dsp:txBody>
      <dsp:txXfrm>
        <a:off x="6168008" y="3108732"/>
        <a:ext cx="4347591" cy="12432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105601-693E-4E2F-8BC5-72C75E26B647}">
      <dsp:nvSpPr>
        <dsp:cNvPr id="0" name=""/>
        <dsp:cNvSpPr/>
      </dsp:nvSpPr>
      <dsp:spPr>
        <a:xfrm>
          <a:off x="-4919424" y="-753830"/>
          <a:ext cx="5858998" cy="5858998"/>
        </a:xfrm>
        <a:prstGeom prst="blockArc">
          <a:avLst>
            <a:gd name="adj1" fmla="val 18900000"/>
            <a:gd name="adj2" fmla="val 2700000"/>
            <a:gd name="adj3" fmla="val 369"/>
          </a:avLst>
        </a:pr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D3E70-5E9F-4AC4-957C-91CA7632DEEE}">
      <dsp:nvSpPr>
        <dsp:cNvPr id="0" name=""/>
        <dsp:cNvSpPr/>
      </dsp:nvSpPr>
      <dsp:spPr>
        <a:xfrm>
          <a:off x="604289" y="435133"/>
          <a:ext cx="9851585" cy="8702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0775" tIns="111760" rIns="111760" bIns="11176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400" kern="1200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https://eodhistoricaldata.com/</a:t>
          </a:r>
          <a:r>
            <a:rPr lang="de-DE" sz="4400" kern="1200" dirty="0">
              <a:solidFill>
                <a:schemeClr val="bg1"/>
              </a:solidFill>
            </a:rPr>
            <a:t> </a:t>
          </a:r>
          <a:endParaRPr lang="en-US" sz="4400" kern="1200" dirty="0">
            <a:solidFill>
              <a:schemeClr val="bg1"/>
            </a:solidFill>
          </a:endParaRPr>
        </a:p>
      </dsp:txBody>
      <dsp:txXfrm>
        <a:off x="604289" y="435133"/>
        <a:ext cx="9851585" cy="870267"/>
      </dsp:txXfrm>
    </dsp:sp>
    <dsp:sp modelId="{0ECFB45E-0C74-4E7D-ABAC-BDEBD9BFDC1C}">
      <dsp:nvSpPr>
        <dsp:cNvPr id="0" name=""/>
        <dsp:cNvSpPr/>
      </dsp:nvSpPr>
      <dsp:spPr>
        <a:xfrm>
          <a:off x="60372" y="326350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AF56B3-278D-4383-A734-006E91DB5115}">
      <dsp:nvSpPr>
        <dsp:cNvPr id="0" name=""/>
        <dsp:cNvSpPr/>
      </dsp:nvSpPr>
      <dsp:spPr>
        <a:xfrm>
          <a:off x="920631" y="1740535"/>
          <a:ext cx="9535243" cy="8702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0775" tIns="111760" rIns="111760" bIns="11176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400" kern="1200" dirty="0"/>
            <a:t>20 Abfragen pro Tag gratis</a:t>
          </a:r>
          <a:endParaRPr lang="en-US" sz="4400" kern="1200" dirty="0"/>
        </a:p>
      </dsp:txBody>
      <dsp:txXfrm>
        <a:off x="920631" y="1740535"/>
        <a:ext cx="9535243" cy="870267"/>
      </dsp:txXfrm>
    </dsp:sp>
    <dsp:sp modelId="{715038D5-0E9A-4BD9-AA33-DD1E369A0FA3}">
      <dsp:nvSpPr>
        <dsp:cNvPr id="0" name=""/>
        <dsp:cNvSpPr/>
      </dsp:nvSpPr>
      <dsp:spPr>
        <a:xfrm>
          <a:off x="376714" y="1631751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DADEB4-6DD7-4ABF-8F21-612E97DF87A4}">
      <dsp:nvSpPr>
        <dsp:cNvPr id="0" name=""/>
        <dsp:cNvSpPr/>
      </dsp:nvSpPr>
      <dsp:spPr>
        <a:xfrm>
          <a:off x="604289" y="3045936"/>
          <a:ext cx="9851585" cy="8702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0775" tIns="111760" rIns="111760" bIns="11176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400" kern="1200" dirty="0"/>
            <a:t>Ausführliche Dokumentation (inkl. </a:t>
          </a:r>
          <a:r>
            <a:rPr lang="de-DE" sz="4400" kern="1200" dirty="0" err="1"/>
            <a:t>Curl</a:t>
          </a:r>
          <a:r>
            <a:rPr lang="de-DE" sz="4400" kern="1200" dirty="0"/>
            <a:t>)</a:t>
          </a:r>
          <a:endParaRPr lang="en-US" sz="4400" kern="1200" dirty="0"/>
        </a:p>
      </dsp:txBody>
      <dsp:txXfrm>
        <a:off x="604289" y="3045936"/>
        <a:ext cx="9851585" cy="870267"/>
      </dsp:txXfrm>
    </dsp:sp>
    <dsp:sp modelId="{C8222124-42F9-46A5-AD8E-238423B20CD0}">
      <dsp:nvSpPr>
        <dsp:cNvPr id="0" name=""/>
        <dsp:cNvSpPr/>
      </dsp:nvSpPr>
      <dsp:spPr>
        <a:xfrm>
          <a:off x="60372" y="2937153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105601-693E-4E2F-8BC5-72C75E26B647}">
      <dsp:nvSpPr>
        <dsp:cNvPr id="0" name=""/>
        <dsp:cNvSpPr/>
      </dsp:nvSpPr>
      <dsp:spPr>
        <a:xfrm>
          <a:off x="-4919424" y="-753830"/>
          <a:ext cx="5858998" cy="5858998"/>
        </a:xfrm>
        <a:prstGeom prst="blockArc">
          <a:avLst>
            <a:gd name="adj1" fmla="val 18900000"/>
            <a:gd name="adj2" fmla="val 2700000"/>
            <a:gd name="adj3" fmla="val 369"/>
          </a:avLst>
        </a:pr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D3E70-5E9F-4AC4-957C-91CA7632DEEE}">
      <dsp:nvSpPr>
        <dsp:cNvPr id="0" name=""/>
        <dsp:cNvSpPr/>
      </dsp:nvSpPr>
      <dsp:spPr>
        <a:xfrm>
          <a:off x="604289" y="435133"/>
          <a:ext cx="9851585" cy="8702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0775" tIns="99060" rIns="99060" bIns="9906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 err="1"/>
            <a:t>Daten</a:t>
          </a:r>
          <a:r>
            <a:rPr lang="en-US" sz="3900" kern="1200" dirty="0"/>
            <a:t> </a:t>
          </a:r>
          <a:r>
            <a:rPr lang="en-US" sz="3900" kern="1200" dirty="0" err="1"/>
            <a:t>über</a:t>
          </a:r>
          <a:r>
            <a:rPr lang="en-US" sz="3900" kern="1200" dirty="0"/>
            <a:t> die API </a:t>
          </a:r>
          <a:r>
            <a:rPr lang="en-US" sz="3900" kern="1200" dirty="0" err="1"/>
            <a:t>mit</a:t>
          </a:r>
          <a:r>
            <a:rPr lang="en-US" sz="3900" kern="1200" dirty="0"/>
            <a:t> Curl </a:t>
          </a:r>
          <a:r>
            <a:rPr lang="en-US" sz="3900" kern="1200" dirty="0" err="1"/>
            <a:t>abfragen</a:t>
          </a:r>
          <a:r>
            <a:rPr lang="en-US" sz="3900" kern="1200" dirty="0"/>
            <a:t> </a:t>
          </a:r>
          <a:endParaRPr lang="en-US" sz="3900" kern="1200" dirty="0">
            <a:solidFill>
              <a:schemeClr val="bg1"/>
            </a:solidFill>
          </a:endParaRPr>
        </a:p>
      </dsp:txBody>
      <dsp:txXfrm>
        <a:off x="604289" y="435133"/>
        <a:ext cx="9851585" cy="870267"/>
      </dsp:txXfrm>
    </dsp:sp>
    <dsp:sp modelId="{0ECFB45E-0C74-4E7D-ABAC-BDEBD9BFDC1C}">
      <dsp:nvSpPr>
        <dsp:cNvPr id="0" name=""/>
        <dsp:cNvSpPr/>
      </dsp:nvSpPr>
      <dsp:spPr>
        <a:xfrm>
          <a:off x="60372" y="326350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AF56B3-278D-4383-A734-006E91DB5115}">
      <dsp:nvSpPr>
        <dsp:cNvPr id="0" name=""/>
        <dsp:cNvSpPr/>
      </dsp:nvSpPr>
      <dsp:spPr>
        <a:xfrm>
          <a:off x="920631" y="1740535"/>
          <a:ext cx="9535243" cy="8702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0775" tIns="99060" rIns="99060" bIns="9906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 err="1"/>
            <a:t>Daten</a:t>
          </a:r>
          <a:r>
            <a:rPr lang="en-US" sz="3900" kern="1200" dirty="0"/>
            <a:t> in Excel </a:t>
          </a:r>
          <a:r>
            <a:rPr lang="en-US" sz="3900" kern="1200" dirty="0" err="1"/>
            <a:t>einfügen</a:t>
          </a:r>
          <a:r>
            <a:rPr lang="en-US" sz="3900" kern="1200" dirty="0"/>
            <a:t> </a:t>
          </a:r>
        </a:p>
      </dsp:txBody>
      <dsp:txXfrm>
        <a:off x="920631" y="1740535"/>
        <a:ext cx="9535243" cy="870267"/>
      </dsp:txXfrm>
    </dsp:sp>
    <dsp:sp modelId="{715038D5-0E9A-4BD9-AA33-DD1E369A0FA3}">
      <dsp:nvSpPr>
        <dsp:cNvPr id="0" name=""/>
        <dsp:cNvSpPr/>
      </dsp:nvSpPr>
      <dsp:spPr>
        <a:xfrm>
          <a:off x="376714" y="1631751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DADEB4-6DD7-4ABF-8F21-612E97DF87A4}">
      <dsp:nvSpPr>
        <dsp:cNvPr id="0" name=""/>
        <dsp:cNvSpPr/>
      </dsp:nvSpPr>
      <dsp:spPr>
        <a:xfrm>
          <a:off x="604289" y="3045936"/>
          <a:ext cx="9851585" cy="8702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0775" tIns="99060" rIns="99060" bIns="9906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900" kern="1200" dirty="0"/>
            <a:t>Erstellte Sheets, Präsentation lokal speichern </a:t>
          </a:r>
          <a:endParaRPr lang="en-US" sz="3900" kern="1200" dirty="0"/>
        </a:p>
      </dsp:txBody>
      <dsp:txXfrm>
        <a:off x="604289" y="3045936"/>
        <a:ext cx="9851585" cy="870267"/>
      </dsp:txXfrm>
    </dsp:sp>
    <dsp:sp modelId="{C8222124-42F9-46A5-AD8E-238423B20CD0}">
      <dsp:nvSpPr>
        <dsp:cNvPr id="0" name=""/>
        <dsp:cNvSpPr/>
      </dsp:nvSpPr>
      <dsp:spPr>
        <a:xfrm>
          <a:off x="60372" y="2937153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105601-693E-4E2F-8BC5-72C75E26B647}">
      <dsp:nvSpPr>
        <dsp:cNvPr id="0" name=""/>
        <dsp:cNvSpPr/>
      </dsp:nvSpPr>
      <dsp:spPr>
        <a:xfrm>
          <a:off x="-4919424" y="-753830"/>
          <a:ext cx="5858998" cy="5858998"/>
        </a:xfrm>
        <a:prstGeom prst="blockArc">
          <a:avLst>
            <a:gd name="adj1" fmla="val 18900000"/>
            <a:gd name="adj2" fmla="val 2700000"/>
            <a:gd name="adj3" fmla="val 369"/>
          </a:avLst>
        </a:pr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D3E70-5E9F-4AC4-957C-91CA7632DEEE}">
      <dsp:nvSpPr>
        <dsp:cNvPr id="0" name=""/>
        <dsp:cNvSpPr/>
      </dsp:nvSpPr>
      <dsp:spPr>
        <a:xfrm>
          <a:off x="604289" y="435133"/>
          <a:ext cx="9851585" cy="8702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0775" tIns="106680" rIns="106680" bIns="10668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 err="1"/>
            <a:t>Kostenlose</a:t>
          </a:r>
          <a:r>
            <a:rPr lang="en-US" sz="4200" kern="1200" dirty="0"/>
            <a:t> und </a:t>
          </a:r>
          <a:r>
            <a:rPr lang="en-US" sz="4200" kern="1200" dirty="0" err="1"/>
            <a:t>passende</a:t>
          </a:r>
          <a:r>
            <a:rPr lang="en-US" sz="4200" kern="1200" dirty="0"/>
            <a:t> API </a:t>
          </a:r>
          <a:r>
            <a:rPr lang="en-US" sz="4200" kern="1200" dirty="0" err="1"/>
            <a:t>finden</a:t>
          </a:r>
          <a:r>
            <a:rPr lang="en-US" sz="4200" kern="1200" dirty="0"/>
            <a:t> </a:t>
          </a:r>
        </a:p>
      </dsp:txBody>
      <dsp:txXfrm>
        <a:off x="604289" y="435133"/>
        <a:ext cx="9851585" cy="870267"/>
      </dsp:txXfrm>
    </dsp:sp>
    <dsp:sp modelId="{0ECFB45E-0C74-4E7D-ABAC-BDEBD9BFDC1C}">
      <dsp:nvSpPr>
        <dsp:cNvPr id="0" name=""/>
        <dsp:cNvSpPr/>
      </dsp:nvSpPr>
      <dsp:spPr>
        <a:xfrm>
          <a:off x="60372" y="326350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AF56B3-278D-4383-A734-006E91DB5115}">
      <dsp:nvSpPr>
        <dsp:cNvPr id="0" name=""/>
        <dsp:cNvSpPr/>
      </dsp:nvSpPr>
      <dsp:spPr>
        <a:xfrm>
          <a:off x="920631" y="1740535"/>
          <a:ext cx="9535243" cy="8702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0775" tIns="106680" rIns="106680" bIns="10668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Time Series </a:t>
          </a:r>
          <a:r>
            <a:rPr lang="en-US" sz="4200" kern="1200" dirty="0" err="1"/>
            <a:t>Diagramm</a:t>
          </a:r>
          <a:r>
            <a:rPr lang="en-US" sz="4200" kern="1200" dirty="0"/>
            <a:t> in Excel </a:t>
          </a:r>
          <a:r>
            <a:rPr lang="en-US" sz="4200" kern="1200" dirty="0" err="1"/>
            <a:t>erstellen</a:t>
          </a:r>
          <a:r>
            <a:rPr lang="en-US" sz="4200" kern="1200" dirty="0"/>
            <a:t> </a:t>
          </a:r>
        </a:p>
      </dsp:txBody>
      <dsp:txXfrm>
        <a:off x="920631" y="1740535"/>
        <a:ext cx="9535243" cy="870267"/>
      </dsp:txXfrm>
    </dsp:sp>
    <dsp:sp modelId="{715038D5-0E9A-4BD9-AA33-DD1E369A0FA3}">
      <dsp:nvSpPr>
        <dsp:cNvPr id="0" name=""/>
        <dsp:cNvSpPr/>
      </dsp:nvSpPr>
      <dsp:spPr>
        <a:xfrm>
          <a:off x="376714" y="1631751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DADEB4-6DD7-4ABF-8F21-612E97DF87A4}">
      <dsp:nvSpPr>
        <dsp:cNvPr id="0" name=""/>
        <dsp:cNvSpPr/>
      </dsp:nvSpPr>
      <dsp:spPr>
        <a:xfrm>
          <a:off x="604289" y="3045936"/>
          <a:ext cx="9851585" cy="8702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0775" tIns="106680" rIns="106680" bIns="10668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 err="1"/>
            <a:t>Diagramm</a:t>
          </a:r>
          <a:r>
            <a:rPr lang="en-US" sz="4200" kern="1200" dirty="0"/>
            <a:t> in </a:t>
          </a:r>
          <a:r>
            <a:rPr lang="en-US" sz="4200" kern="1200" dirty="0" err="1"/>
            <a:t>Powerpoint</a:t>
          </a:r>
          <a:r>
            <a:rPr lang="en-US" sz="4200" kern="1200" dirty="0"/>
            <a:t> </a:t>
          </a:r>
          <a:r>
            <a:rPr lang="en-US" sz="4200" kern="1200" dirty="0" err="1"/>
            <a:t>einf</a:t>
          </a:r>
          <a:r>
            <a:rPr lang="en-US" sz="4200" b="0" i="0" kern="1200" dirty="0" err="1"/>
            <a:t>ügen</a:t>
          </a:r>
          <a:endParaRPr lang="en-US" sz="4200" kern="1200" dirty="0"/>
        </a:p>
      </dsp:txBody>
      <dsp:txXfrm>
        <a:off x="604289" y="3045936"/>
        <a:ext cx="9851585" cy="870267"/>
      </dsp:txXfrm>
    </dsp:sp>
    <dsp:sp modelId="{C8222124-42F9-46A5-AD8E-238423B20CD0}">
      <dsp:nvSpPr>
        <dsp:cNvPr id="0" name=""/>
        <dsp:cNvSpPr/>
      </dsp:nvSpPr>
      <dsp:spPr>
        <a:xfrm>
          <a:off x="60372" y="2937153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105601-693E-4E2F-8BC5-72C75E26B647}">
      <dsp:nvSpPr>
        <dsp:cNvPr id="0" name=""/>
        <dsp:cNvSpPr/>
      </dsp:nvSpPr>
      <dsp:spPr>
        <a:xfrm>
          <a:off x="-4919424" y="-753830"/>
          <a:ext cx="5858998" cy="5858998"/>
        </a:xfrm>
        <a:prstGeom prst="blockArc">
          <a:avLst>
            <a:gd name="adj1" fmla="val 18900000"/>
            <a:gd name="adj2" fmla="val 2700000"/>
            <a:gd name="adj3" fmla="val 369"/>
          </a:avLst>
        </a:pr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D3E70-5E9F-4AC4-957C-91CA7632DEEE}">
      <dsp:nvSpPr>
        <dsp:cNvPr id="0" name=""/>
        <dsp:cNvSpPr/>
      </dsp:nvSpPr>
      <dsp:spPr>
        <a:xfrm>
          <a:off x="604289" y="435133"/>
          <a:ext cx="9851585" cy="8702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0775" tIns="106680" rIns="106680" bIns="10668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API: Online-Recherche</a:t>
          </a:r>
        </a:p>
      </dsp:txBody>
      <dsp:txXfrm>
        <a:off x="604289" y="435133"/>
        <a:ext cx="9851585" cy="870267"/>
      </dsp:txXfrm>
    </dsp:sp>
    <dsp:sp modelId="{0ECFB45E-0C74-4E7D-ABAC-BDEBD9BFDC1C}">
      <dsp:nvSpPr>
        <dsp:cNvPr id="0" name=""/>
        <dsp:cNvSpPr/>
      </dsp:nvSpPr>
      <dsp:spPr>
        <a:xfrm>
          <a:off x="60372" y="326350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AF56B3-278D-4383-A734-006E91DB5115}">
      <dsp:nvSpPr>
        <dsp:cNvPr id="0" name=""/>
        <dsp:cNvSpPr/>
      </dsp:nvSpPr>
      <dsp:spPr>
        <a:xfrm>
          <a:off x="920631" y="1740535"/>
          <a:ext cx="9535243" cy="8702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0775" tIns="106680" rIns="106680" bIns="10668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 err="1"/>
            <a:t>Diagramm</a:t>
          </a:r>
          <a:r>
            <a:rPr lang="en-US" sz="4200" kern="1200" dirty="0"/>
            <a:t>: Sample-Codes und VBA Doc. </a:t>
          </a:r>
        </a:p>
      </dsp:txBody>
      <dsp:txXfrm>
        <a:off x="920631" y="1740535"/>
        <a:ext cx="9535243" cy="870267"/>
      </dsp:txXfrm>
    </dsp:sp>
    <dsp:sp modelId="{715038D5-0E9A-4BD9-AA33-DD1E369A0FA3}">
      <dsp:nvSpPr>
        <dsp:cNvPr id="0" name=""/>
        <dsp:cNvSpPr/>
      </dsp:nvSpPr>
      <dsp:spPr>
        <a:xfrm>
          <a:off x="376714" y="1631751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DADEB4-6DD7-4ABF-8F21-612E97DF87A4}">
      <dsp:nvSpPr>
        <dsp:cNvPr id="0" name=""/>
        <dsp:cNvSpPr/>
      </dsp:nvSpPr>
      <dsp:spPr>
        <a:xfrm>
          <a:off x="604289" y="3045936"/>
          <a:ext cx="9851585" cy="8702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0775" tIns="106680" rIns="106680" bIns="10668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PP: VBA Documentation</a:t>
          </a:r>
        </a:p>
      </dsp:txBody>
      <dsp:txXfrm>
        <a:off x="604289" y="3045936"/>
        <a:ext cx="9851585" cy="870267"/>
      </dsp:txXfrm>
    </dsp:sp>
    <dsp:sp modelId="{C8222124-42F9-46A5-AD8E-238423B20CD0}">
      <dsp:nvSpPr>
        <dsp:cNvPr id="0" name=""/>
        <dsp:cNvSpPr/>
      </dsp:nvSpPr>
      <dsp:spPr>
        <a:xfrm>
          <a:off x="60372" y="2937153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252A6-A94F-1297-FB26-C23702264D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671284-DD75-2465-06FB-0FA1162200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786F68-3852-847F-CE96-19A665DB7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FEF5-9763-4762-83CA-EDEE778E4EB5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37C52F-FF36-3E43-97CF-24EC49169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D2AA62-034B-5276-BC44-E3B0DA3F2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FC5EA-F4F7-47A6-A1FF-ADDA0547B3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000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88778-01AE-3240-8D37-C08105E2B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6D2CCD-6B8D-20FA-17A9-B1DF91CD7C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6E07D2-8093-6BC2-8FB2-63A4CD9C6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FEF5-9763-4762-83CA-EDEE778E4EB5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E3200-096F-A39E-755C-F51D91FAF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96B3AA-662D-040A-CC68-AA9A5C5C8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FC5EA-F4F7-47A6-A1FF-ADDA0547B3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86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82BF45-72FF-8EC0-CD94-5500781B65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DEC959-D55F-88EA-99EA-98EB1AC712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946506-42BF-4F09-74AB-05EB279CD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FEF5-9763-4762-83CA-EDEE778E4EB5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1B084-4E3F-3507-5EDB-F984CF8D1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1B360-CDA8-4B1E-6D14-47285F0E5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FC5EA-F4F7-47A6-A1FF-ADDA0547B3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3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5F3F6-93A9-B51B-A019-A46BFFECB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53FE5-8C76-F811-6BDD-479EAABCA3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7BA82A-BEFE-C1BD-18A2-30301A53E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FEF5-9763-4762-83CA-EDEE778E4EB5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6C129-BAE0-8192-BD9C-27C401768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9FEB55-C8D4-E1B1-0368-8988CA4F2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FC5EA-F4F7-47A6-A1FF-ADDA0547B3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591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A844F-AAB5-643F-8425-2BABB8262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F72970-7649-CEF7-8AF6-10AD2EE8E9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6BDC5-1753-FCB5-58EA-24D9CBD0D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FEF5-9763-4762-83CA-EDEE778E4EB5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A25F8C-B1F2-9D36-955D-0B8E1EB3B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F08C4-47EE-DAD8-070B-AE3EF0B7B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FC5EA-F4F7-47A6-A1FF-ADDA0547B3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231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3FEA3-1696-8EAD-EF60-EC5EF839C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3589D1-6B78-154A-DC85-5B81D3B302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533C36-D879-8DCB-802E-EF3FE1253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C18E7C-9DA1-884A-6F90-3C23F219B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FEF5-9763-4762-83CA-EDEE778E4EB5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B062AE-FEA6-02E7-BD30-AFB05246E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690794-6CF7-9C95-6723-ED96CB21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FC5EA-F4F7-47A6-A1FF-ADDA0547B3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844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744DE-E350-53BA-681E-CE561513F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B551D2-61C8-F3F9-22C4-87B5F669F7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19C9C0-27FD-7F1C-F3D4-3646B68EFF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4DF759-6843-4815-9CCE-EE7B7B4782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E68494-8120-A1C1-A49F-5985B72885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0916DB-C298-E640-BB0B-38F7F8120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FEF5-9763-4762-83CA-EDEE778E4EB5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E3DA52-1824-F814-B2EC-EC8B36458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E6BA09-EAC0-0F4B-E387-FA49217A0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FC5EA-F4F7-47A6-A1FF-ADDA0547B3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83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69490-24F8-0179-2674-8BB16EC44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6C2AF-BD32-EA4F-4597-8D407E010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FEF5-9763-4762-83CA-EDEE778E4EB5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6726E9-0F85-8BC5-745C-D563F662D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09A53-46E7-0E61-5F98-43EC93AC7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FC5EA-F4F7-47A6-A1FF-ADDA0547B3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20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CD906A-6376-94A9-1DC4-D62D58931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FEF5-9763-4762-83CA-EDEE778E4EB5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949D32-7921-F7E2-FC43-5A9A052FF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61AA86-D292-D65F-8D73-C67B0AF91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FC5EA-F4F7-47A6-A1FF-ADDA0547B3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97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AECDD-BA05-3AE3-7DC9-504BEF728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98594E-D85E-025D-C549-B71D8FEBEC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010894-7B14-2E9B-1724-AD0857FB82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5D542B-C92A-C94B-AC03-421C97067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FEF5-9763-4762-83CA-EDEE778E4EB5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128FE1-86DD-EA4A-784E-9B254D466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84590A-2B29-9955-FB0E-3A6D32702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FC5EA-F4F7-47A6-A1FF-ADDA0547B3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009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BD707-FB7A-6D6C-81E2-C9DF5A8AE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6C4D71-CA5C-EC18-D162-D1D4365849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2EC48-2D64-C81F-263F-24C5D0C4BA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5AA464-3169-0EEB-A16A-E4EC5D3C7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FEF5-9763-4762-83CA-EDEE778E4EB5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73B7F2-FE4E-6C98-3627-F9F8EEB85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AFE448-FBE1-5889-9612-F678DE7AC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FC5EA-F4F7-47A6-A1FF-ADDA0547B3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761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07C436-A885-187E-BF97-8EC790F3B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5542AC-4D13-511D-8DEF-ABC1E2BE2B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08876-81E5-CC48-963A-44A2FCC2A6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AFEF5-9763-4762-83CA-EDEE778E4EB5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C20402-F4B3-0582-8E8F-FD4585CC78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F7C868-72ED-E6F5-D94A-5826219B2E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FC5EA-F4F7-47A6-A1FF-ADDA0547B31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43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8386171-E87D-46AB-8718-4CE2A8874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26">
            <a:extLst>
              <a:ext uri="{FF2B5EF4-FFF2-40B4-BE49-F238E27FC236}">
                <a16:creationId xmlns:a16="http://schemas.microsoft.com/office/drawing/2014/main" id="{207CB456-8849-413C-8210-B663779A32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1092041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513936D-D1EB-4E42-A97F-942BA1F3DF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8024" y="960109"/>
            <a:ext cx="10277856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05F6C8-F6DD-B1F2-54C8-64A681ECEB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76363"/>
            <a:ext cx="9144000" cy="2521594"/>
          </a:xfrm>
        </p:spPr>
        <p:txBody>
          <a:bodyPr>
            <a:normAutofit/>
          </a:bodyPr>
          <a:lstStyle/>
          <a:p>
            <a:r>
              <a:rPr lang="en-US" sz="7000" dirty="0">
                <a:latin typeface="+mn-lt"/>
              </a:rPr>
              <a:t>BP 1 </a:t>
            </a:r>
            <a:br>
              <a:rPr lang="en-US" sz="7000" dirty="0">
                <a:latin typeface="+mn-lt"/>
              </a:rPr>
            </a:br>
            <a:r>
              <a:rPr lang="en-US" sz="7000" dirty="0">
                <a:latin typeface="+mn-lt"/>
              </a:rPr>
              <a:t> Stock Data - </a:t>
            </a:r>
            <a:r>
              <a:rPr lang="en-US" sz="7000" dirty="0" err="1">
                <a:latin typeface="+mn-lt"/>
              </a:rPr>
              <a:t>Projekt</a:t>
            </a:r>
            <a:endParaRPr lang="en-US" sz="7000" dirty="0"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0665D2-6D1C-8200-F86B-859FE06C50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17728"/>
            <a:ext cx="9144000" cy="944339"/>
          </a:xfrm>
        </p:spPr>
        <p:txBody>
          <a:bodyPr>
            <a:normAutofit/>
          </a:bodyPr>
          <a:lstStyle/>
          <a:p>
            <a:r>
              <a:rPr lang="en-US" dirty="0"/>
              <a:t>Ben </a:t>
            </a:r>
            <a:r>
              <a:rPr lang="en-US" dirty="0" err="1"/>
              <a:t>Gronemann</a:t>
            </a:r>
            <a:r>
              <a:rPr lang="en-US" dirty="0"/>
              <a:t> </a:t>
            </a:r>
          </a:p>
          <a:p>
            <a:r>
              <a:rPr lang="en-US" dirty="0"/>
              <a:t>Emilia Vetter 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FA75EE9-0DE4-4982-A870-290AD61EA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352800" y="4479276"/>
            <a:ext cx="54864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4570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55A2079-FA98-4876-80F0-72364A7D2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144A591-3340-43F6-9672-C9E91BF6B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188"/>
            <a:ext cx="10515600" cy="1133499"/>
          </a:xfrm>
        </p:spPr>
        <p:txBody>
          <a:bodyPr>
            <a:normAutofit/>
          </a:bodyPr>
          <a:lstStyle/>
          <a:p>
            <a:pPr algn="ctr"/>
            <a:r>
              <a:rPr lang="de-AT" sz="5200" b="1" dirty="0"/>
              <a:t>Aufbau und Programme</a:t>
            </a:r>
          </a:p>
        </p:txBody>
      </p:sp>
      <p:graphicFrame>
        <p:nvGraphicFramePr>
          <p:cNvPr id="5" name="Inhaltsplatzhalter 2">
            <a:extLst>
              <a:ext uri="{FF2B5EF4-FFF2-40B4-BE49-F238E27FC236}">
                <a16:creationId xmlns:a16="http://schemas.microsoft.com/office/drawing/2014/main" id="{1E5ED5A0-3D11-189D-BB4D-6F7EE7F090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3391885"/>
              </p:ext>
            </p:extLst>
          </p:nvPr>
        </p:nvGraphicFramePr>
        <p:xfrm>
          <a:off x="838200" y="1828800"/>
          <a:ext cx="10515600" cy="4352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0230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257363FD-7E77-4145-9483-331A807A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6802" cy="6858000"/>
          </a:xfrm>
          <a:prstGeom prst="rect">
            <a:avLst/>
          </a:prstGeom>
          <a:gradFill flip="none" rotWithShape="1">
            <a:gsLst>
              <a:gs pos="28000">
                <a:schemeClr val="bg2">
                  <a:alpha val="84000"/>
                </a:schemeClr>
              </a:gs>
              <a:gs pos="74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02211B-BF55-41BB-17F9-EDD7394F9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+mn-lt"/>
              </a:rPr>
              <a:t>API</a:t>
            </a:r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60D0BC47-E930-2A64-B0D9-254973B68B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813833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7677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257363FD-7E77-4145-9483-331A807A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6802" cy="6858000"/>
          </a:xfrm>
          <a:prstGeom prst="rect">
            <a:avLst/>
          </a:prstGeom>
          <a:gradFill flip="none" rotWithShape="1">
            <a:gsLst>
              <a:gs pos="28000">
                <a:schemeClr val="bg2">
                  <a:alpha val="84000"/>
                </a:schemeClr>
              </a:gs>
              <a:gs pos="74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02211B-BF55-41BB-17F9-EDD7394F9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>
                <a:latin typeface="+mn-lt"/>
              </a:rPr>
              <a:t>Was war </a:t>
            </a:r>
            <a:r>
              <a:rPr lang="en-US" sz="4400" b="1" dirty="0" err="1">
                <a:latin typeface="+mn-lt"/>
              </a:rPr>
              <a:t>einfacher</a:t>
            </a:r>
            <a:r>
              <a:rPr lang="en-US" sz="4400" b="1" dirty="0">
                <a:latin typeface="+mn-lt"/>
              </a:rPr>
              <a:t> </a:t>
            </a:r>
            <a:endParaRPr lang="en-US" b="1" dirty="0">
              <a:latin typeface="+mn-lt"/>
            </a:endParaRPr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60D0BC47-E930-2A64-B0D9-254973B68B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362275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17200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257363FD-7E77-4145-9483-331A807A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6802" cy="6858000"/>
          </a:xfrm>
          <a:prstGeom prst="rect">
            <a:avLst/>
          </a:prstGeom>
          <a:gradFill flip="none" rotWithShape="1">
            <a:gsLst>
              <a:gs pos="28000">
                <a:schemeClr val="bg2">
                  <a:alpha val="84000"/>
                </a:schemeClr>
              </a:gs>
              <a:gs pos="74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02211B-BF55-41BB-17F9-EDD7394F9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+mn-lt"/>
              </a:rPr>
              <a:t>Challenges </a:t>
            </a:r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60D0BC47-E930-2A64-B0D9-254973B68B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028067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0183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257363FD-7E77-4145-9483-331A807A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6802" cy="6858000"/>
          </a:xfrm>
          <a:prstGeom prst="rect">
            <a:avLst/>
          </a:prstGeom>
          <a:gradFill flip="none" rotWithShape="1">
            <a:gsLst>
              <a:gs pos="28000">
                <a:schemeClr val="bg2">
                  <a:alpha val="84000"/>
                </a:schemeClr>
              </a:gs>
              <a:gs pos="74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02211B-BF55-41BB-17F9-EDD7394F9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Bewältigung</a:t>
            </a:r>
            <a:r>
              <a:rPr lang="en-US" b="1" dirty="0">
                <a:latin typeface="+mn-lt"/>
              </a:rPr>
              <a:t> der Challenges</a:t>
            </a:r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60D0BC47-E930-2A64-B0D9-254973B68B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251576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7207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</Words>
  <Application>Microsoft Macintosh PowerPoint</Application>
  <PresentationFormat>Breitbild</PresentationFormat>
  <Paragraphs>28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BP 1   Stock Data - Projekt</vt:lpstr>
      <vt:lpstr>Aufbau und Programme</vt:lpstr>
      <vt:lpstr>API</vt:lpstr>
      <vt:lpstr>Was war einfacher </vt:lpstr>
      <vt:lpstr>Challenges </vt:lpstr>
      <vt:lpstr> Bewältigung der Challenges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BP 1   Stock Data - Projekt</dc:title>
  <dc:creator>Emilia</dc:creator>
  <cp:lastModifiedBy>Gronemann, Ben</cp:lastModifiedBy>
  <cp:revision>5</cp:revision>
  <dcterms:created xsi:type="dcterms:W3CDTF">2022-11-24T14:51:29Z</dcterms:created>
  <dcterms:modified xsi:type="dcterms:W3CDTF">2022-11-24T16:32:31Z</dcterms:modified>
</cp:coreProperties>
</file>