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5"/>
  </p:notesMasterIdLst>
  <p:handoutMasterIdLst>
    <p:handoutMasterId r:id="rId16"/>
  </p:handoutMasterIdLst>
  <p:sldIdLst>
    <p:sldId id="257" r:id="rId5"/>
    <p:sldId id="261" r:id="rId6"/>
    <p:sldId id="262" r:id="rId7"/>
    <p:sldId id="263" r:id="rId8"/>
    <p:sldId id="264" r:id="rId9"/>
    <p:sldId id="268" r:id="rId10"/>
    <p:sldId id="269" r:id="rId11"/>
    <p:sldId id="270" r:id="rId12"/>
    <p:sldId id="266" r:id="rId13"/>
    <p:sldId id="267" r:id="rId14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ED7435-20BF-4AE3-9D0A-7ED73CF9ADCE}" v="19" dt="2022-04-29T07:42:22.672"/>
    <p1510:client id="{E8607B14-A295-475F-9BC5-70CC7213E332}" v="174" dt="2022-04-29T07:45:28.5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o Andreas Harmina" userId="4409eee8-21c3-40d7-a5fb-e6e1c0789c66" providerId="ADAL" clId="{A6ED7435-20BF-4AE3-9D0A-7ED73CF9ADCE}"/>
    <pc:docChg chg="custSel modSld">
      <pc:chgData name="Hanno Andreas Harmina" userId="4409eee8-21c3-40d7-a5fb-e6e1c0789c66" providerId="ADAL" clId="{A6ED7435-20BF-4AE3-9D0A-7ED73CF9ADCE}" dt="2022-04-29T07:42:22.672" v="13" actId="21"/>
      <pc:docMkLst>
        <pc:docMk/>
      </pc:docMkLst>
      <pc:sldChg chg="addSp delSp modSp mod delAnim modAnim">
        <pc:chgData name="Hanno Andreas Harmina" userId="4409eee8-21c3-40d7-a5fb-e6e1c0789c66" providerId="ADAL" clId="{A6ED7435-20BF-4AE3-9D0A-7ED73CF9ADCE}" dt="2022-04-29T07:42:22.672" v="13" actId="21"/>
        <pc:sldMkLst>
          <pc:docMk/>
          <pc:sldMk cId="2688379286" sldId="265"/>
        </pc:sldMkLst>
        <pc:picChg chg="add del mod">
          <ac:chgData name="Hanno Andreas Harmina" userId="4409eee8-21c3-40d7-a5fb-e6e1c0789c66" providerId="ADAL" clId="{A6ED7435-20BF-4AE3-9D0A-7ED73CF9ADCE}" dt="2022-04-29T07:42:22.672" v="13" actId="21"/>
          <ac:picMkLst>
            <pc:docMk/>
            <pc:sldMk cId="2688379286" sldId="265"/>
            <ac:picMk id="4" creationId="{93CA9641-4DD8-4141-9DCD-5347D522EDEC}"/>
          </ac:picMkLst>
        </pc:picChg>
      </pc:sldChg>
      <pc:sldChg chg="modAnim">
        <pc:chgData name="Hanno Andreas Harmina" userId="4409eee8-21c3-40d7-a5fb-e6e1c0789c66" providerId="ADAL" clId="{A6ED7435-20BF-4AE3-9D0A-7ED73CF9ADCE}" dt="2022-04-28T21:22:05.350" v="12"/>
        <pc:sldMkLst>
          <pc:docMk/>
          <pc:sldMk cId="2312276774" sldId="266"/>
        </pc:sldMkLst>
      </pc:sldChg>
    </pc:docChg>
  </pc:docChgLst>
  <pc:docChgLst>
    <pc:chgData name="Hanifl, Lukas" userId="S::h12006469@s.wu.ac.at::edd67d35-ff0f-4fa6-9579-5db28925e3fe" providerId="AD" clId="Web-{E8607B14-A295-475F-9BC5-70CC7213E332}"/>
    <pc:docChg chg="addSld modSld">
      <pc:chgData name="Hanifl, Lukas" userId="S::h12006469@s.wu.ac.at::edd67d35-ff0f-4fa6-9579-5db28925e3fe" providerId="AD" clId="Web-{E8607B14-A295-475F-9BC5-70CC7213E332}" dt="2022-04-29T07:45:28.560" v="168"/>
      <pc:docMkLst>
        <pc:docMk/>
      </pc:docMkLst>
      <pc:sldChg chg="modSp">
        <pc:chgData name="Hanifl, Lukas" userId="S::h12006469@s.wu.ac.at::edd67d35-ff0f-4fa6-9579-5db28925e3fe" providerId="AD" clId="Web-{E8607B14-A295-475F-9BC5-70CC7213E332}" dt="2022-04-28T23:55:49.239" v="39" actId="20577"/>
        <pc:sldMkLst>
          <pc:docMk/>
          <pc:sldMk cId="2403916503" sldId="262"/>
        </pc:sldMkLst>
        <pc:spChg chg="mod">
          <ac:chgData name="Hanifl, Lukas" userId="S::h12006469@s.wu.ac.at::edd67d35-ff0f-4fa6-9579-5db28925e3fe" providerId="AD" clId="Web-{E8607B14-A295-475F-9BC5-70CC7213E332}" dt="2022-04-28T23:55:49.239" v="39" actId="20577"/>
          <ac:spMkLst>
            <pc:docMk/>
            <pc:sldMk cId="2403916503" sldId="262"/>
            <ac:spMk id="3" creationId="{A813F8A2-46D3-4B86-ABFB-2809194B0465}"/>
          </ac:spMkLst>
        </pc:spChg>
      </pc:sldChg>
      <pc:sldChg chg="modSp">
        <pc:chgData name="Hanifl, Lukas" userId="S::h12006469@s.wu.ac.at::edd67d35-ff0f-4fa6-9579-5db28925e3fe" providerId="AD" clId="Web-{E8607B14-A295-475F-9BC5-70CC7213E332}" dt="2022-04-28T23:56:55.679" v="92" actId="20577"/>
        <pc:sldMkLst>
          <pc:docMk/>
          <pc:sldMk cId="2312276774" sldId="266"/>
        </pc:sldMkLst>
        <pc:spChg chg="mod">
          <ac:chgData name="Hanifl, Lukas" userId="S::h12006469@s.wu.ac.at::edd67d35-ff0f-4fa6-9579-5db28925e3fe" providerId="AD" clId="Web-{E8607B14-A295-475F-9BC5-70CC7213E332}" dt="2022-04-28T23:56:55.679" v="92" actId="20577"/>
          <ac:spMkLst>
            <pc:docMk/>
            <pc:sldMk cId="2312276774" sldId="266"/>
            <ac:spMk id="5" creationId="{0E0FA7A9-A081-49B8-8753-CF0F5ECB4FA6}"/>
          </ac:spMkLst>
        </pc:spChg>
      </pc:sldChg>
      <pc:sldChg chg="addSp delSp modSp new">
        <pc:chgData name="Hanifl, Lukas" userId="S::h12006469@s.wu.ac.at::edd67d35-ff0f-4fa6-9579-5db28925e3fe" providerId="AD" clId="Web-{E8607B14-A295-475F-9BC5-70CC7213E332}" dt="2022-04-29T07:45:28.560" v="168"/>
        <pc:sldMkLst>
          <pc:docMk/>
          <pc:sldMk cId="3975068950" sldId="268"/>
        </pc:sldMkLst>
        <pc:spChg chg="del">
          <ac:chgData name="Hanifl, Lukas" userId="S::h12006469@s.wu.ac.at::edd67d35-ff0f-4fa6-9579-5db28925e3fe" providerId="AD" clId="Web-{E8607B14-A295-475F-9BC5-70CC7213E332}" dt="2022-04-29T07:41:27.523" v="96"/>
          <ac:spMkLst>
            <pc:docMk/>
            <pc:sldMk cId="3975068950" sldId="268"/>
            <ac:spMk id="2" creationId="{4DAC7699-2139-2164-F0DA-25E92C6E3099}"/>
          </ac:spMkLst>
        </pc:spChg>
        <pc:spChg chg="del">
          <ac:chgData name="Hanifl, Lukas" userId="S::h12006469@s.wu.ac.at::edd67d35-ff0f-4fa6-9579-5db28925e3fe" providerId="AD" clId="Web-{E8607B14-A295-475F-9BC5-70CC7213E332}" dt="2022-04-29T07:41:23.382" v="94"/>
          <ac:spMkLst>
            <pc:docMk/>
            <pc:sldMk cId="3975068950" sldId="268"/>
            <ac:spMk id="3" creationId="{8A62B495-C40C-5ECC-1B34-EC87038B38F9}"/>
          </ac:spMkLst>
        </pc:spChg>
        <pc:spChg chg="del">
          <ac:chgData name="Hanifl, Lukas" userId="S::h12006469@s.wu.ac.at::edd67d35-ff0f-4fa6-9579-5db28925e3fe" providerId="AD" clId="Web-{E8607B14-A295-475F-9BC5-70CC7213E332}" dt="2022-04-29T07:41:28.695" v="97"/>
          <ac:spMkLst>
            <pc:docMk/>
            <pc:sldMk cId="3975068950" sldId="268"/>
            <ac:spMk id="4" creationId="{7E553853-6DF1-101C-C6A3-D42D2BD3B610}"/>
          </ac:spMkLst>
        </pc:spChg>
        <pc:spChg chg="add del mod">
          <ac:chgData name="Hanifl, Lukas" userId="S::h12006469@s.wu.ac.at::edd67d35-ff0f-4fa6-9579-5db28925e3fe" providerId="AD" clId="Web-{E8607B14-A295-475F-9BC5-70CC7213E332}" dt="2022-04-29T07:43:14.510" v="103"/>
          <ac:spMkLst>
            <pc:docMk/>
            <pc:sldMk cId="3975068950" sldId="268"/>
            <ac:spMk id="9" creationId="{AE03C36A-DC99-5ED3-A4EC-B23FEDEF4BB5}"/>
          </ac:spMkLst>
        </pc:spChg>
        <pc:spChg chg="add del">
          <ac:chgData name="Hanifl, Lukas" userId="S::h12006469@s.wu.ac.at::edd67d35-ff0f-4fa6-9579-5db28925e3fe" providerId="AD" clId="Web-{E8607B14-A295-475F-9BC5-70CC7213E332}" dt="2022-04-29T07:45:28.560" v="168"/>
          <ac:spMkLst>
            <pc:docMk/>
            <pc:sldMk cId="3975068950" sldId="268"/>
            <ac:spMk id="11" creationId="{C6A6517A-19B2-0BBA-3E49-D7A41858A87E}"/>
          </ac:spMkLst>
        </pc:spChg>
        <pc:spChg chg="add del mod">
          <ac:chgData name="Hanifl, Lukas" userId="S::h12006469@s.wu.ac.at::edd67d35-ff0f-4fa6-9579-5db28925e3fe" providerId="AD" clId="Web-{E8607B14-A295-475F-9BC5-70CC7213E332}" dt="2022-04-29T07:44:37.183" v="122"/>
          <ac:spMkLst>
            <pc:docMk/>
            <pc:sldMk cId="3975068950" sldId="268"/>
            <ac:spMk id="12" creationId="{126398B4-7FB5-74D8-6267-F7699018B658}"/>
          </ac:spMkLst>
        </pc:spChg>
        <pc:spChg chg="add mod">
          <ac:chgData name="Hanifl, Lukas" userId="S::h12006469@s.wu.ac.at::edd67d35-ff0f-4fa6-9579-5db28925e3fe" providerId="AD" clId="Web-{E8607B14-A295-475F-9BC5-70CC7213E332}" dt="2022-04-29T07:44:53.856" v="135" actId="20577"/>
          <ac:spMkLst>
            <pc:docMk/>
            <pc:sldMk cId="3975068950" sldId="268"/>
            <ac:spMk id="14" creationId="{453AD001-C079-E49B-0B0C-D2A7CF65C835}"/>
          </ac:spMkLst>
        </pc:spChg>
        <pc:picChg chg="add del mod ord">
          <ac:chgData name="Hanifl, Lukas" userId="S::h12006469@s.wu.ac.at::edd67d35-ff0f-4fa6-9579-5db28925e3fe" providerId="AD" clId="Web-{E8607B14-A295-475F-9BC5-70CC7213E332}" dt="2022-04-29T07:43:12.197" v="101"/>
          <ac:picMkLst>
            <pc:docMk/>
            <pc:sldMk cId="3975068950" sldId="268"/>
            <ac:picMk id="6" creationId="{C1F547E2-A6C4-59E9-DD64-2D0E2EA73FF8}"/>
          </ac:picMkLst>
        </pc:picChg>
        <pc:picChg chg="add del mod">
          <ac:chgData name="Hanifl, Lukas" userId="S::h12006469@s.wu.ac.at::edd67d35-ff0f-4fa6-9579-5db28925e3fe" providerId="AD" clId="Web-{E8607B14-A295-475F-9BC5-70CC7213E332}" dt="2022-04-29T07:43:12.697" v="102"/>
          <ac:picMkLst>
            <pc:docMk/>
            <pc:sldMk cId="3975068950" sldId="268"/>
            <ac:picMk id="7" creationId="{9426749C-FFB8-083A-0D24-532151354C2D}"/>
          </ac:picMkLst>
        </pc:picChg>
        <pc:picChg chg="add mod ord">
          <ac:chgData name="Hanifl, Lukas" userId="S::h12006469@s.wu.ac.at::edd67d35-ff0f-4fa6-9579-5db28925e3fe" providerId="AD" clId="Web-{E8607B14-A295-475F-9BC5-70CC7213E332}" dt="2022-04-29T07:44:30.402" v="118" actId="1076"/>
          <ac:picMkLst>
            <pc:docMk/>
            <pc:sldMk cId="3975068950" sldId="268"/>
            <ac:picMk id="10" creationId="{0730B402-CFD7-7169-4F0E-947ED17DB096}"/>
          </ac:picMkLst>
        </pc:picChg>
      </pc:sldChg>
      <pc:sldChg chg="addSp delSp modSp new">
        <pc:chgData name="Hanifl, Lukas" userId="S::h12006469@s.wu.ac.at::edd67d35-ff0f-4fa6-9579-5db28925e3fe" providerId="AD" clId="Web-{E8607B14-A295-475F-9BC5-70CC7213E332}" dt="2022-04-29T07:45:07.793" v="154" actId="20577"/>
        <pc:sldMkLst>
          <pc:docMk/>
          <pc:sldMk cId="773943990" sldId="269"/>
        </pc:sldMkLst>
        <pc:spChg chg="del">
          <ac:chgData name="Hanifl, Lukas" userId="S::h12006469@s.wu.ac.at::edd67d35-ff0f-4fa6-9579-5db28925e3fe" providerId="AD" clId="Web-{E8607B14-A295-475F-9BC5-70CC7213E332}" dt="2022-04-29T07:43:55.104" v="108"/>
          <ac:spMkLst>
            <pc:docMk/>
            <pc:sldMk cId="773943990" sldId="269"/>
            <ac:spMk id="2" creationId="{7F597718-7AFC-5A52-A1DC-A130B979D0E9}"/>
          </ac:spMkLst>
        </pc:spChg>
        <pc:spChg chg="del">
          <ac:chgData name="Hanifl, Lukas" userId="S::h12006469@s.wu.ac.at::edd67d35-ff0f-4fa6-9579-5db28925e3fe" providerId="AD" clId="Web-{E8607B14-A295-475F-9BC5-70CC7213E332}" dt="2022-04-29T07:43:52.448" v="106"/>
          <ac:spMkLst>
            <pc:docMk/>
            <pc:sldMk cId="773943990" sldId="269"/>
            <ac:spMk id="3" creationId="{5D2FF873-7629-14CA-02FA-34A80A7B1FB1}"/>
          </ac:spMkLst>
        </pc:spChg>
        <pc:spChg chg="del">
          <ac:chgData name="Hanifl, Lukas" userId="S::h12006469@s.wu.ac.at::edd67d35-ff0f-4fa6-9579-5db28925e3fe" providerId="AD" clId="Web-{E8607B14-A295-475F-9BC5-70CC7213E332}" dt="2022-04-29T07:43:54.073" v="107"/>
          <ac:spMkLst>
            <pc:docMk/>
            <pc:sldMk cId="773943990" sldId="269"/>
            <ac:spMk id="4" creationId="{A5CDE875-862A-0415-50E8-948F39864360}"/>
          </ac:spMkLst>
        </pc:spChg>
        <pc:spChg chg="add mod">
          <ac:chgData name="Hanifl, Lukas" userId="S::h12006469@s.wu.ac.at::edd67d35-ff0f-4fa6-9579-5db28925e3fe" providerId="AD" clId="Web-{E8607B14-A295-475F-9BC5-70CC7213E332}" dt="2022-04-29T07:45:07.793" v="154" actId="20577"/>
          <ac:spMkLst>
            <pc:docMk/>
            <pc:sldMk cId="773943990" sldId="269"/>
            <ac:spMk id="8" creationId="{77D6D41D-B401-4117-8924-263BF897C329}"/>
          </ac:spMkLst>
        </pc:spChg>
        <pc:picChg chg="add mod ord">
          <ac:chgData name="Hanifl, Lukas" userId="S::h12006469@s.wu.ac.at::edd67d35-ff0f-4fa6-9579-5db28925e3fe" providerId="AD" clId="Web-{E8607B14-A295-475F-9BC5-70CC7213E332}" dt="2022-04-29T07:43:56.651" v="109" actId="1076"/>
          <ac:picMkLst>
            <pc:docMk/>
            <pc:sldMk cId="773943990" sldId="269"/>
            <ac:picMk id="6" creationId="{013D33B6-2EAA-4DCD-A43D-2635365F793A}"/>
          </ac:picMkLst>
        </pc:picChg>
      </pc:sldChg>
      <pc:sldChg chg="addSp delSp modSp new">
        <pc:chgData name="Hanifl, Lukas" userId="S::h12006469@s.wu.ac.at::edd67d35-ff0f-4fa6-9579-5db28925e3fe" providerId="AD" clId="Web-{E8607B14-A295-475F-9BC5-70CC7213E332}" dt="2022-04-29T07:45:18.528" v="167" actId="20577"/>
        <pc:sldMkLst>
          <pc:docMk/>
          <pc:sldMk cId="628398193" sldId="270"/>
        </pc:sldMkLst>
        <pc:spChg chg="del">
          <ac:chgData name="Hanifl, Lukas" userId="S::h12006469@s.wu.ac.at::edd67d35-ff0f-4fa6-9579-5db28925e3fe" providerId="AD" clId="Web-{E8607B14-A295-475F-9BC5-70CC7213E332}" dt="2022-04-29T07:44:20.964" v="111"/>
          <ac:spMkLst>
            <pc:docMk/>
            <pc:sldMk cId="628398193" sldId="270"/>
            <ac:spMk id="2" creationId="{80743D45-00FA-9BC6-9C80-D1A636EF4544}"/>
          </ac:spMkLst>
        </pc:spChg>
        <pc:spChg chg="del">
          <ac:chgData name="Hanifl, Lukas" userId="S::h12006469@s.wu.ac.at::edd67d35-ff0f-4fa6-9579-5db28925e3fe" providerId="AD" clId="Web-{E8607B14-A295-475F-9BC5-70CC7213E332}" dt="2022-04-29T07:44:22.933" v="113"/>
          <ac:spMkLst>
            <pc:docMk/>
            <pc:sldMk cId="628398193" sldId="270"/>
            <ac:spMk id="3" creationId="{23CFF9D7-4734-4C75-AFB1-254DA5E3DA15}"/>
          </ac:spMkLst>
        </pc:spChg>
        <pc:spChg chg="del">
          <ac:chgData name="Hanifl, Lukas" userId="S::h12006469@s.wu.ac.at::edd67d35-ff0f-4fa6-9579-5db28925e3fe" providerId="AD" clId="Web-{E8607B14-A295-475F-9BC5-70CC7213E332}" dt="2022-04-29T07:44:22.089" v="112"/>
          <ac:spMkLst>
            <pc:docMk/>
            <pc:sldMk cId="628398193" sldId="270"/>
            <ac:spMk id="4" creationId="{1F7B71EC-5D16-433A-73C0-AD030C258459}"/>
          </ac:spMkLst>
        </pc:spChg>
        <pc:spChg chg="add mod">
          <ac:chgData name="Hanifl, Lukas" userId="S::h12006469@s.wu.ac.at::edd67d35-ff0f-4fa6-9579-5db28925e3fe" providerId="AD" clId="Web-{E8607B14-A295-475F-9BC5-70CC7213E332}" dt="2022-04-29T07:45:18.528" v="167" actId="20577"/>
          <ac:spMkLst>
            <pc:docMk/>
            <pc:sldMk cId="628398193" sldId="270"/>
            <ac:spMk id="8" creationId="{19CF8347-CB8D-08AB-63B6-35667FCD76D5}"/>
          </ac:spMkLst>
        </pc:spChg>
        <pc:picChg chg="add mod">
          <ac:chgData name="Hanifl, Lukas" userId="S::h12006469@s.wu.ac.at::edd67d35-ff0f-4fa6-9579-5db28925e3fe" providerId="AD" clId="Web-{E8607B14-A295-475F-9BC5-70CC7213E332}" dt="2022-04-29T07:44:28.183" v="117" actId="1076"/>
          <ac:picMkLst>
            <pc:docMk/>
            <pc:sldMk cId="628398193" sldId="270"/>
            <ac:picMk id="6" creationId="{256C37DD-7A4B-1F16-059C-46C8FC8A3ED3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 rtlCol="0"/>
        <a:lstStyle/>
        <a:p>
          <a:pPr rtl="0"/>
          <a:endParaRPr lang="en-US"/>
        </a:p>
      </dgm:t>
    </dgm:pt>
    <dgm:pt modelId="{40FC4FFE-8987-4A26-B7F4-8A516F18ADAE}">
      <dgm:prSet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de"/>
            <a:t>In Microsoft Office Excel werden die Koordinaten, eingespeißt.</a:t>
          </a:r>
        </a:p>
      </dgm:t>
    </dgm:pt>
    <dgm:pt modelId="{CAD7EF86-FB23-41F6-BF42-040B36DEFDB1}" type="parTrans" cxnId="{C7AD8469-3C68-4AF9-AB82-79B0043AA120}">
      <dgm:prSet/>
      <dgm:spPr/>
      <dgm:t>
        <a:bodyPr rtlCol="0"/>
        <a:lstStyle/>
        <a:p>
          <a:pPr rtl="0"/>
          <a:endParaRPr lang="en-US"/>
        </a:p>
      </dgm:t>
    </dgm:pt>
    <dgm:pt modelId="{5B62599A-5C9B-48E7-896E-EA782AC60C8B}" type="sibTrans" cxnId="{C7AD8469-3C68-4AF9-AB82-79B0043AA120}">
      <dgm:prSet/>
      <dgm:spPr/>
      <dgm:t>
        <a:bodyPr rtlCol="0"/>
        <a:lstStyle/>
        <a:p>
          <a:pPr rtl="0"/>
          <a:endParaRPr lang="en-US"/>
        </a:p>
      </dgm:t>
    </dgm:pt>
    <dgm:pt modelId="{49225C73-1633-42F1-AB3B-7CB183E5F8B8}">
      <dgm:prSet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de"/>
            <a:t>Nach den Koordinaten zeichnet Autocad einen plan.</a:t>
          </a:r>
        </a:p>
      </dgm:t>
    </dgm:pt>
    <dgm:pt modelId="{1A0E2090-1D4F-438A-8766-B6030CE01ADD}" type="parTrans" cxnId="{A9154303-8225-4248-91DC-1B0156A35F07}">
      <dgm:prSet/>
      <dgm:spPr/>
      <dgm:t>
        <a:bodyPr rtlCol="0"/>
        <a:lstStyle/>
        <a:p>
          <a:pPr rtl="0"/>
          <a:endParaRPr lang="en-US"/>
        </a:p>
      </dgm:t>
    </dgm:pt>
    <dgm:pt modelId="{9646853A-8964-4519-A5B1-0B7D18B2983D}" type="sibTrans" cxnId="{A9154303-8225-4248-91DC-1B0156A35F07}">
      <dgm:prSet/>
      <dgm:spPr/>
      <dgm:t>
        <a:bodyPr rtlCol="0"/>
        <a:lstStyle/>
        <a:p>
          <a:pPr rtl="0"/>
          <a:endParaRPr lang="en-US"/>
        </a:p>
      </dgm:t>
    </dgm:pt>
    <dgm:pt modelId="{1C383F32-22E8-4F62-A3E0-BDC3D5F48992}">
      <dgm:prSet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de"/>
            <a:t>Eine Kopie dieses Plans wird dann bequem in ein office Programm ihrer Wahl übertragen.</a:t>
          </a:r>
        </a:p>
      </dgm:t>
    </dgm:pt>
    <dgm:pt modelId="{A7920A2F-3244-4159-AF04-6A1D38B7B317}" type="parTrans" cxnId="{C4CCE57E-E871-46D6-BAD5-880252C95D22}">
      <dgm:prSet/>
      <dgm:spPr/>
      <dgm:t>
        <a:bodyPr rtlCol="0"/>
        <a:lstStyle/>
        <a:p>
          <a:pPr rtl="0"/>
          <a:endParaRPr lang="en-US"/>
        </a:p>
      </dgm:t>
    </dgm:pt>
    <dgm:pt modelId="{8500F72A-2C6D-4FDF-9C1D-CA691380EB0B}" type="sibTrans" cxnId="{C4CCE57E-E871-46D6-BAD5-880252C95D22}">
      <dgm:prSet/>
      <dgm:spPr/>
      <dgm:t>
        <a:bodyPr rtlCol="0"/>
        <a:lstStyle/>
        <a:p>
          <a:pPr rtl="0"/>
          <a:endParaRPr lang="en-US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3"/>
      <dgm:spPr/>
    </dgm:pt>
    <dgm:pt modelId="{7C175B98-93F4-4D7C-BB95-1514AB879CD5}" type="pres">
      <dgm:prSet presAssocID="{40FC4FFE-8987-4A26-B7F4-8A516F18ADAE}" presName="iconRect" presStyleLbl="node1" presStyleIdx="0" presStyleCnt="3" custFlipVert="1" custFlipHor="1" custScaleX="37939" custScaleY="19292" custLinFactNeighborX="-5027" custLinFactNeighborY="-11850"/>
      <dgm:spPr>
        <a:ln>
          <a:noFill/>
        </a:ln>
      </dgm:spPr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3"/>
      <dgm:spPr/>
    </dgm:pt>
    <dgm:pt modelId="{DB4CA7C4-FCA1-4127-B20A-2A5C031A3CF4}" type="pres">
      <dgm:prSet presAssocID="{49225C73-1633-42F1-AB3B-7CB183E5F8B8}" presName="iconRect" presStyleLbl="node1" presStyleIdx="1" presStyleCnt="3" custFlipVert="1" custScaleX="4382" custScaleY="12709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bar chart"/>
        </a:ext>
      </dgm:extLst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3"/>
      <dgm:spPr/>
    </dgm:pt>
    <dgm:pt modelId="{39509775-983E-4110-B989-EE2CD6514BE0}" type="pres">
      <dgm:prSet presAssocID="{1C383F32-22E8-4F62-A3E0-BDC3D5F48992}" presName="iconRect" presStyleLbl="node1" presStyleIdx="2" presStyleCnt="3" custScaleX="24059" custScaleY="19292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616949" y="310305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 flipH="1" flipV="1">
          <a:off x="1431236" y="1176315"/>
          <a:ext cx="150189" cy="38834"/>
        </a:xfrm>
        <a:prstGeom prst="rect">
          <a:avLst/>
        </a:prstGeom>
        <a:solidFill>
          <a:schemeClr val="bg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117FB-F8A7-4A20-A8A7-EC686DDC76D0}">
      <dsp:nvSpPr>
        <dsp:cNvPr id="0" name=""/>
        <dsp:cNvSpPr/>
      </dsp:nvSpPr>
      <dsp:spPr>
        <a:xfrm>
          <a:off x="35606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" sz="1300" kern="1200"/>
            <a:t>In Microsoft Office Excel werden die Koordinaten, eingespeißt.</a:t>
          </a:r>
        </a:p>
      </dsp:txBody>
      <dsp:txXfrm>
        <a:off x="35606" y="2695306"/>
        <a:ext cx="2981250" cy="720000"/>
      </dsp:txXfrm>
    </dsp:sp>
    <dsp:sp modelId="{BCD8CDD9-0C56-4401-ADB1-8B48DAB2C96F}">
      <dsp:nvSpPr>
        <dsp:cNvPr id="0" name=""/>
        <dsp:cNvSpPr/>
      </dsp:nvSpPr>
      <dsp:spPr>
        <a:xfrm>
          <a:off x="4119918" y="310305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 flipV="1">
          <a:off x="5006338" y="1153282"/>
          <a:ext cx="45723" cy="132610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FE37A-5DB0-4899-9FCB-0CE39BC185F8}">
      <dsp:nvSpPr>
        <dsp:cNvPr id="0" name=""/>
        <dsp:cNvSpPr/>
      </dsp:nvSpPr>
      <dsp:spPr>
        <a:xfrm>
          <a:off x="3538574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" sz="1300" kern="1200"/>
            <a:t>Nach den Koordinaten zeichnet Autocad einen plan.</a:t>
          </a:r>
        </a:p>
      </dsp:txBody>
      <dsp:txXfrm>
        <a:off x="3538574" y="2695306"/>
        <a:ext cx="2981250" cy="720000"/>
      </dsp:txXfrm>
    </dsp:sp>
    <dsp:sp modelId="{FF93E135-77D6-48A0-8871-9BC93D705D06}">
      <dsp:nvSpPr>
        <dsp:cNvPr id="0" name=""/>
        <dsp:cNvSpPr/>
      </dsp:nvSpPr>
      <dsp:spPr>
        <a:xfrm>
          <a:off x="7622887" y="310305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8406648" y="1118937"/>
          <a:ext cx="251040" cy="201299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DC777-00B3-41D7-9AE1-23D741E941C3}">
      <dsp:nvSpPr>
        <dsp:cNvPr id="0" name=""/>
        <dsp:cNvSpPr/>
      </dsp:nvSpPr>
      <dsp:spPr>
        <a:xfrm>
          <a:off x="7041543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" sz="1300" kern="1200"/>
            <a:t>Eine Kopie dieses Plans wird dann bequem in ein office Programm ihrer Wahl übertragen.</a:t>
          </a:r>
        </a:p>
      </dsp:txBody>
      <dsp:txXfrm>
        <a:off x="7041543" y="2695306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DADB92-5A40-4548-A046-8AEB98C0DD04}" type="datetime1">
              <a:rPr lang="de-DE" smtClean="0"/>
              <a:t>30.04.2022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F940F88-494A-4E01-94D4-AE1E94A94A13}" type="datetime1">
              <a:rPr lang="de-DE" smtClean="0"/>
              <a:t>30.04.2022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"/>
              <a:t>Textmasterformate durch Klicken bearbeiten</a:t>
            </a:r>
            <a:endParaRPr lang="en-US"/>
          </a:p>
          <a:p>
            <a:pPr lvl="1" rtl="0"/>
            <a:r>
              <a:rPr lang="de"/>
              <a:t>Zweite Ebene</a:t>
            </a:r>
          </a:p>
          <a:p>
            <a:pPr lvl="2" rtl="0"/>
            <a:r>
              <a:rPr lang="de"/>
              <a:t>Dritte Ebene</a:t>
            </a:r>
          </a:p>
          <a:p>
            <a:pPr lvl="3" rtl="0"/>
            <a:r>
              <a:rPr lang="de"/>
              <a:t>Vierte Ebene</a:t>
            </a:r>
          </a:p>
          <a:p>
            <a:pPr lvl="4" rtl="0"/>
            <a:r>
              <a:rPr lang="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7A705E3-E620-489D-9973-6221209A4B3B}" type="slidenum">
              <a:rPr lang="en-US" smtClean="0"/>
              <a:t>2</a:t>
            </a:fld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9EDB879-0FF8-49CA-8EC9-3EB4420C878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C816F89-4E5F-4AFE-9275-FE0179558875}" type="datetime1">
              <a:rPr lang="de-DE" smtClean="0"/>
              <a:t>30.04.2022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89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Rechteck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hteck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hteck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Gerader Verbinde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60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20" name="Datumsplatzhalt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A300BC7A-40BD-4995-A1E1-D110562E1CAF}" type="datetime1">
              <a:rPr lang="de-DE" smtClean="0"/>
              <a:t>30.04.2022</a:t>
            </a:fld>
            <a:endParaRPr lang="en-US"/>
          </a:p>
        </p:txBody>
      </p:sp>
      <p:sp>
        <p:nvSpPr>
          <p:cNvPr id="21" name="Fußzeilenplatzhalt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E67CFE-7EBA-4741-B861-ECB9C16040ED}" type="datetime1">
              <a:rPr lang="de-DE" smtClean="0"/>
              <a:t>30.04.2022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8D19ED-1661-49DB-ABA8-9D40E25065BC}" type="datetime1">
              <a:rPr lang="de-DE" smtClean="0"/>
              <a:t>30.04.2022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B7C0C16-5521-4517-AFDE-676F786A1296}" type="datetime1">
              <a:rPr lang="de-DE" smtClean="0"/>
              <a:t>30.04.2022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Rechteck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hteck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hteck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0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de-DE"/>
              <a:t>Mastertitelformat bearbeiten</a:t>
            </a:r>
            <a:endParaRPr lang="en-US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D2E29C69-043E-4C13-9AB0-9F83C784042E}" type="datetime1">
              <a:rPr lang="de-DE" smtClean="0"/>
              <a:t>30.04.2022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49D4E4-B5C3-4E44-B86B-E426DECF8177}" type="datetime1">
              <a:rPr lang="de-DE" smtClean="0"/>
              <a:t>30.04.2022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4063BC-01CA-4504-9E02-5CE33589BDD7}" type="datetime1">
              <a:rPr lang="de-DE" smtClean="0"/>
              <a:t>30.04.2022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FD4553-CB32-4C01-936B-782A1F0D4534}" type="datetime1">
              <a:rPr lang="de-DE" smtClean="0"/>
              <a:t>30.04.2022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0BE4C6E-AE98-44D9-9539-7D07295E3F62}" type="datetime1">
              <a:rPr lang="de-DE" smtClean="0"/>
              <a:t>30.04.2022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0BED7F17-BB87-4D21-B0B9-FC3CEC7BA3BA}" type="datetime1">
              <a:rPr lang="de-DE" smtClean="0"/>
              <a:t>30.04.2022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Bildplatzhalt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5CE950D3-0446-4476-9960-01D89E840E5D}" type="datetime1">
              <a:rPr lang="de-DE" smtClean="0"/>
              <a:t>30.04.2022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477250" y="603504"/>
            <a:ext cx="3187212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0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de"/>
              <a:t>Titelmasterformat durch Klicken bearbeiten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hteck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hteck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"/>
              <a:t>Textmasterformate durch Klicken bearbeiten</a:t>
            </a:r>
          </a:p>
          <a:p>
            <a:pPr lvl="1" rtl="0"/>
            <a:r>
              <a:rPr lang="de"/>
              <a:t>Zweite Ebene</a:t>
            </a:r>
          </a:p>
          <a:p>
            <a:pPr lvl="2" rtl="0"/>
            <a:r>
              <a:rPr lang="de"/>
              <a:t>Dritte Ebene</a:t>
            </a:r>
          </a:p>
          <a:p>
            <a:pPr lvl="3" rtl="0"/>
            <a:r>
              <a:rPr lang="de"/>
              <a:t>Vierte Ebene</a:t>
            </a:r>
          </a:p>
          <a:p>
            <a:pPr lvl="4" rtl="0"/>
            <a:r>
              <a:rPr lang="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6B4A689-DE7A-460E-9036-381728EAF560}" type="datetime1">
              <a:rPr lang="de-DE" smtClean="0"/>
              <a:t>30.04.2022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0.png"/><Relationship Id="rId5" Type="http://schemas.openxmlformats.org/officeDocument/2006/relationships/diagramQuickStyle" Target="../diagrams/quickStyle1.xml"/><Relationship Id="rId10" Type="http://schemas.microsoft.com/office/2007/relationships/hdphoto" Target="../media/hdphoto2.wdp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Nahaufnahme eines Logos&#10;&#10;Beschreibung wird automatisch generiert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Rechteck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 rtlCol="0">
            <a:normAutofit/>
          </a:bodyPr>
          <a:lstStyle/>
          <a:p>
            <a:pPr rtl="0"/>
            <a:r>
              <a:rPr lang="de" sz="4400">
                <a:solidFill>
                  <a:schemeClr val="tx1"/>
                </a:solidFill>
              </a:rPr>
              <a:t>CAD-Zeichnen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559656"/>
          </a:xfrm>
        </p:spPr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r>
              <a:rPr lang="de-AT">
                <a:solidFill>
                  <a:schemeClr val="tx1"/>
                </a:solidFill>
              </a:rPr>
              <a:t>A</a:t>
            </a:r>
            <a:r>
              <a:rPr lang="de">
                <a:solidFill>
                  <a:schemeClr val="tx1"/>
                </a:solidFill>
              </a:rPr>
              <a:t>utomatisiert mit ooRexx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CFB4879-E3B0-40A7-90A6-15242E9A7216}"/>
              </a:ext>
            </a:extLst>
          </p:cNvPr>
          <p:cNvSpPr txBox="1"/>
          <p:nvPr/>
        </p:nvSpPr>
        <p:spPr>
          <a:xfrm>
            <a:off x="282539" y="6354566"/>
            <a:ext cx="2753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>
                <a:solidFill>
                  <a:schemeClr val="bg1"/>
                </a:solidFill>
              </a:rPr>
              <a:t>Lukas </a:t>
            </a:r>
            <a:r>
              <a:rPr lang="de-AT" sz="1200" err="1">
                <a:solidFill>
                  <a:schemeClr val="bg1"/>
                </a:solidFill>
              </a:rPr>
              <a:t>Hanifl</a:t>
            </a:r>
            <a:r>
              <a:rPr lang="de-AT" sz="1200">
                <a:solidFill>
                  <a:schemeClr val="bg1"/>
                </a:solidFill>
              </a:rPr>
              <a:t>, Hanno Harmina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9CD31C-A8F7-4B08-A8F8-36D4C15BBF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071" l="2500" r="95357">
                        <a14:foregroundMark x1="6429" y1="44643" x2="7857" y2="59286"/>
                        <a14:foregroundMark x1="8214" y1="61429" x2="6071" y2="72857"/>
                        <a14:foregroundMark x1="2857" y1="56071" x2="2857" y2="56071"/>
                        <a14:foregroundMark x1="19286" y1="50357" x2="19286" y2="50357"/>
                        <a14:foregroundMark x1="15357" y1="46786" x2="90714" y2="55000"/>
                        <a14:foregroundMark x1="14643" y1="38571" x2="83571" y2="51786"/>
                        <a14:foregroundMark x1="57500" y1="61429" x2="70357" y2="58214"/>
                        <a14:foregroundMark x1="61786" y1="56786" x2="65000" y2="63929"/>
                        <a14:foregroundMark x1="66786" y1="66429" x2="82500" y2="58929"/>
                        <a14:foregroundMark x1="53929" y1="67500" x2="71429" y2="48214"/>
                        <a14:foregroundMark x1="10000" y1="66429" x2="26786" y2="66071"/>
                        <a14:foregroundMark x1="22857" y1="66786" x2="12857" y2="52143"/>
                        <a14:foregroundMark x1="23929" y1="61429" x2="12500" y2="52500"/>
                        <a14:foregroundMark x1="10714" y1="65714" x2="15357" y2="41786"/>
                        <a14:foregroundMark x1="18571" y1="42143" x2="33214" y2="46071"/>
                        <a14:foregroundMark x1="18929" y1="54643" x2="28929" y2="48571"/>
                        <a14:foregroundMark x1="36071" y1="67143" x2="38929" y2="47857"/>
                        <a14:foregroundMark x1="31429" y1="68214" x2="49643" y2="66786"/>
                        <a14:foregroundMark x1="45000" y1="58571" x2="45000" y2="52857"/>
                        <a14:foregroundMark x1="45000" y1="49286" x2="45000" y2="49286"/>
                        <a14:foregroundMark x1="47857" y1="49286" x2="47857" y2="49286"/>
                        <a14:foregroundMark x1="47143" y1="48214" x2="47143" y2="48214"/>
                        <a14:foregroundMark x1="47143" y1="48214" x2="47143" y2="48214"/>
                        <a14:foregroundMark x1="63214" y1="68571" x2="63214" y2="68571"/>
                        <a14:foregroundMark x1="84286" y1="66071" x2="84286" y2="66071"/>
                        <a14:foregroundMark x1="85714" y1="67857" x2="76786" y2="47143"/>
                        <a14:foregroundMark x1="74643" y1="67857" x2="91429" y2="48929"/>
                        <a14:foregroundMark x1="95714" y1="46071" x2="90000" y2="38929"/>
                        <a14:foregroundMark x1="29643" y1="91071" x2="29643" y2="91071"/>
                        <a14:foregroundMark x1="41786" y1="11429" x2="41786" y2="11429"/>
                        <a14:foregroundMark x1="40357" y1="10000" x2="40357" y2="10000"/>
                        <a14:foregroundMark x1="66786" y1="10357" x2="66786" y2="10357"/>
                        <a14:foregroundMark x1="88571" y1="48214" x2="88571" y2="482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7473" y="3837220"/>
            <a:ext cx="631433" cy="63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C2B89A6-DB8E-442F-8A40-B5806F0DF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369794"/>
            <a:ext cx="10058400" cy="1371600"/>
          </a:xfrm>
        </p:spPr>
        <p:txBody>
          <a:bodyPr/>
          <a:lstStyle/>
          <a:p>
            <a:r>
              <a:rPr lang="de-AT"/>
              <a:t>Vielen Dank für eure Aufmerksamkeit!</a:t>
            </a:r>
          </a:p>
        </p:txBody>
      </p:sp>
    </p:spTree>
    <p:extLst>
      <p:ext uri="{BB962C8B-B14F-4D97-AF65-F5344CB8AC3E}">
        <p14:creationId xmlns:p14="http://schemas.microsoft.com/office/powerpoint/2010/main" val="95283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rtlCol="0">
            <a:normAutofit/>
          </a:bodyPr>
          <a:lstStyle/>
          <a:p>
            <a:pPr algn="ctr" rtl="0"/>
            <a:r>
              <a:rPr lang="de"/>
              <a:t>Überblick</a:t>
            </a:r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921907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Grafik 3">
            <a:extLst>
              <a:ext uri="{FF2B5EF4-FFF2-40B4-BE49-F238E27FC236}">
                <a16:creationId xmlns:a16="http://schemas.microsoft.com/office/drawing/2014/main" id="{F145C6A8-C592-4297-844D-CCE695F6B00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561" y="3007758"/>
            <a:ext cx="1161174" cy="1080000"/>
          </a:xfrm>
          <a:prstGeom prst="rect">
            <a:avLst/>
          </a:prstGeom>
        </p:spPr>
      </p:pic>
      <p:pic>
        <p:nvPicPr>
          <p:cNvPr id="1026" name="Picture 2" descr="AutoCAD – DWG-Editor – Apps bei Google Play">
            <a:extLst>
              <a:ext uri="{FF2B5EF4-FFF2-40B4-BE49-F238E27FC236}">
                <a16:creationId xmlns:a16="http://schemas.microsoft.com/office/drawing/2014/main" id="{DAA9C041-4173-4EE2-B1FA-2019E0E40E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47" b="98357" l="0" r="98540">
                        <a14:foregroundMark x1="41849" y1="52347" x2="47202" y2="33803"/>
                        <a14:foregroundMark x1="47202" y1="33803" x2="63504" y2="48122"/>
                        <a14:foregroundMark x1="63504" y1="48122" x2="48175" y2="44601"/>
                        <a14:foregroundMark x1="38929" y1="54225" x2="49148" y2="23474"/>
                        <a14:foregroundMark x1="47445" y1="20188" x2="63504" y2="40376"/>
                        <a14:foregroundMark x1="63504" y1="40376" x2="64964" y2="44131"/>
                        <a14:foregroundMark x1="65450" y1="52347" x2="63504" y2="49296"/>
                        <a14:foregroundMark x1="50122" y1="21362" x2="58394" y2="26056"/>
                        <a14:foregroundMark x1="41363" y1="90610" x2="38686" y2="77934"/>
                        <a14:foregroundMark x1="38929" y1="90610" x2="36496" y2="87793"/>
                        <a14:foregroundMark x1="35036" y1="87324" x2="35036" y2="80282"/>
                        <a14:foregroundMark x1="40389" y1="78638" x2="42336" y2="79812"/>
                        <a14:foregroundMark x1="48662" y1="89202" x2="50852" y2="78873"/>
                        <a14:foregroundMark x1="54015" y1="80047" x2="56691" y2="89437"/>
                        <a14:foregroundMark x1="63747" y1="89437" x2="63260" y2="79577"/>
                        <a14:foregroundMark x1="68613" y1="90141" x2="68370" y2="79577"/>
                        <a14:foregroundMark x1="70560" y1="81221" x2="72019" y2="88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3489" y="2949894"/>
            <a:ext cx="1138998" cy="11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1B3F73F-9669-4E18-957E-C7FF81A8DAF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5014" y="716183"/>
            <a:ext cx="1161679" cy="1080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783E348-273C-4CBA-AE78-A2D1CE2D832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604" y="2968206"/>
            <a:ext cx="192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6BEF0-6A3C-4564-B37D-F4CED136B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anchor="ctr">
            <a:normAutofit/>
          </a:bodyPr>
          <a:lstStyle/>
          <a:p>
            <a:r>
              <a:rPr lang="de-AT"/>
              <a:t>Excel Teil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3F8A2-46D3-4B86-ABFB-2809194B0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AT"/>
              <a:t>Öffnen einer Excel Arbeitsmappe</a:t>
            </a:r>
          </a:p>
          <a:p>
            <a:r>
              <a:rPr lang="de-AT"/>
              <a:t>In unserem Fall füllen wir die Koordinaten per Zufallsgenerator ein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AT" sz="1800"/>
              <a:t>x-Achse: Ein Wert von 10.000 – 20.000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AT" sz="1800"/>
              <a:t>Y-Achse: Ein Wert von 30.000 – 40.000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AT" sz="1800"/>
              <a:t>Z-Achse: Ein Wert von 10,0 – 14,0</a:t>
            </a:r>
          </a:p>
          <a:p>
            <a:r>
              <a:rPr lang="de-AT"/>
              <a:t>Damit werden 3 Punkte generiert</a:t>
            </a:r>
          </a:p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391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C996F9-1F80-4D32-9FE6-E54C5CFCD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anchor="ctr">
            <a:normAutofit/>
          </a:bodyPr>
          <a:lstStyle/>
          <a:p>
            <a:r>
              <a:rPr lang="de-AT"/>
              <a:t>AutoCAD Teil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082FEC-24EC-4327-926E-E8FE16D01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>
            <a:normAutofit/>
          </a:bodyPr>
          <a:lstStyle/>
          <a:p>
            <a:r>
              <a:rPr lang="de-AT"/>
              <a:t>Die Koordinaten aus der Excel Tabelle eingelesen</a:t>
            </a:r>
          </a:p>
          <a:p>
            <a:r>
              <a:rPr lang="de-AT"/>
              <a:t>Die Punkte werden eingezeichnet</a:t>
            </a:r>
          </a:p>
          <a:p>
            <a:r>
              <a:rPr lang="de-AT"/>
              <a:t>Linien zwischen den Punkten werden eingezeichnet</a:t>
            </a:r>
          </a:p>
          <a:p>
            <a:r>
              <a:rPr lang="de-AT"/>
              <a:t>Am Ende sollte man einen simplen, aber vielseitigen Plan haben.</a:t>
            </a:r>
          </a:p>
        </p:txBody>
      </p:sp>
    </p:spTree>
    <p:extLst>
      <p:ext uri="{BB962C8B-B14F-4D97-AF65-F5344CB8AC3E}">
        <p14:creationId xmlns:p14="http://schemas.microsoft.com/office/powerpoint/2010/main" val="2397315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955454-070C-48CD-8D0B-B997690CC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anchor="ctr">
            <a:normAutofit/>
          </a:bodyPr>
          <a:lstStyle/>
          <a:p>
            <a:r>
              <a:rPr lang="de-AT"/>
              <a:t>Word Teil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B6F317B-C29C-4035-9D3C-ABA914F173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>
            <a:normAutofit/>
          </a:bodyPr>
          <a:lstStyle/>
          <a:p>
            <a:r>
              <a:rPr lang="de-AT"/>
              <a:t>Das Programm erstellt einen Screenshot des fertigen Plans</a:t>
            </a:r>
          </a:p>
          <a:p>
            <a:r>
              <a:rPr lang="de-AT"/>
              <a:t>Der Screenshot wird als Bilddatei gespeichert</a:t>
            </a:r>
          </a:p>
          <a:p>
            <a:r>
              <a:rPr lang="de-AT"/>
              <a:t>Und in Word eingefügt</a:t>
            </a:r>
          </a:p>
          <a:p>
            <a:r>
              <a:rPr lang="de-AT"/>
              <a:t>Mit einigen Erklärungen ist das Dokument nun bereit um weiterverwendet zu werden.</a:t>
            </a:r>
          </a:p>
        </p:txBody>
      </p:sp>
    </p:spTree>
    <p:extLst>
      <p:ext uri="{BB962C8B-B14F-4D97-AF65-F5344CB8AC3E}">
        <p14:creationId xmlns:p14="http://schemas.microsoft.com/office/powerpoint/2010/main" val="3329804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BDDACD-FE52-15AC-F067-71149CECE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749D4E4-B5C3-4E44-B86B-E426DECF8177}" type="datetime1">
              <a:rPr lang="de-DE" smtClean="0"/>
              <a:t>30.04.2022</a:t>
            </a:fld>
            <a:endParaRPr lang="en-US"/>
          </a:p>
        </p:txBody>
      </p:sp>
      <p:pic>
        <p:nvPicPr>
          <p:cNvPr id="10" name="Grafik 10" descr="Ein Bild, das Text enthält.&#10;&#10;Beschreibung automatisch generiert.">
            <a:extLst>
              <a:ext uri="{FF2B5EF4-FFF2-40B4-BE49-F238E27FC236}">
                <a16:creationId xmlns:a16="http://schemas.microsoft.com/office/drawing/2014/main" id="{0730B402-CFD7-7169-4F0E-947ED17DB0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5366" y="2098057"/>
            <a:ext cx="4663440" cy="3241580"/>
          </a:xfr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453AD001-C079-E49B-0B0C-D2A7CF65C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anchor="ctr">
            <a:normAutofit/>
          </a:bodyPr>
          <a:lstStyle/>
          <a:p>
            <a:r>
              <a:rPr lang="de-AT"/>
              <a:t>Excel Code</a:t>
            </a:r>
          </a:p>
        </p:txBody>
      </p:sp>
    </p:spTree>
    <p:extLst>
      <p:ext uri="{BB962C8B-B14F-4D97-AF65-F5344CB8AC3E}">
        <p14:creationId xmlns:p14="http://schemas.microsoft.com/office/powerpoint/2010/main" val="3975068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6" descr="Ein Bild, das Text enthält.&#10;&#10;Beschreibung automatisch generiert.">
            <a:extLst>
              <a:ext uri="{FF2B5EF4-FFF2-40B4-BE49-F238E27FC236}">
                <a16:creationId xmlns:a16="http://schemas.microsoft.com/office/drawing/2014/main" id="{013D33B6-2EAA-4DCD-A43D-2635365F793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364" y="2103120"/>
            <a:ext cx="3476763" cy="3749040"/>
          </a:xfr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5D943F4-F2E0-669B-0527-1EFBC7BE2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749D4E4-B5C3-4E44-B86B-E426DECF8177}" type="datetime1">
              <a:rPr lang="de-DE" smtClean="0"/>
              <a:t>30.04.2022</a:t>
            </a:fld>
            <a:endParaRPr lang="en-US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7D6D41D-B401-4117-8924-263BF897C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anchor="ctr">
            <a:normAutofit/>
          </a:bodyPr>
          <a:lstStyle/>
          <a:p>
            <a:r>
              <a:rPr lang="de-AT"/>
              <a:t>AutoCAD Code</a:t>
            </a:r>
          </a:p>
        </p:txBody>
      </p:sp>
    </p:spTree>
    <p:extLst>
      <p:ext uri="{BB962C8B-B14F-4D97-AF65-F5344CB8AC3E}">
        <p14:creationId xmlns:p14="http://schemas.microsoft.com/office/powerpoint/2010/main" val="773943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533097-D4F6-5F00-6B4D-502DE86D6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749D4E4-B5C3-4E44-B86B-E426DECF8177}" type="datetime1">
              <a:rPr lang="de-DE" smtClean="0"/>
              <a:t>30.04.2022</a:t>
            </a:fld>
            <a:endParaRPr lang="en-US"/>
          </a:p>
        </p:txBody>
      </p:sp>
      <p:pic>
        <p:nvPicPr>
          <p:cNvPr id="6" name="Grafik 6" descr="Ein Bild, das Text enthält.&#10;&#10;Beschreibung automatisch generiert.">
            <a:extLst>
              <a:ext uri="{FF2B5EF4-FFF2-40B4-BE49-F238E27FC236}">
                <a16:creationId xmlns:a16="http://schemas.microsoft.com/office/drawing/2014/main" id="{256C37DD-7A4B-1F16-059C-46C8FC8A3E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362" y="2892521"/>
            <a:ext cx="4942935" cy="2553825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19CF8347-CB8D-08AB-63B6-35667FCD7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anchor="ctr">
            <a:normAutofit/>
          </a:bodyPr>
          <a:lstStyle/>
          <a:p>
            <a:r>
              <a:rPr lang="de-AT"/>
              <a:t>Word Code</a:t>
            </a:r>
          </a:p>
        </p:txBody>
      </p:sp>
    </p:spTree>
    <p:extLst>
      <p:ext uri="{BB962C8B-B14F-4D97-AF65-F5344CB8AC3E}">
        <p14:creationId xmlns:p14="http://schemas.microsoft.com/office/powerpoint/2010/main" val="628398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380C06-6E59-47D7-8FD3-8192EE36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Ist Zustand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E0FA7A9-A081-49B8-8753-CF0F5ECB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438"/>
            <a:ext cx="10058400" cy="38496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AT"/>
              <a:t>Der Excel Teil läuft einwandfrei, ohne Probleme</a:t>
            </a:r>
          </a:p>
          <a:p>
            <a:r>
              <a:rPr lang="de-AT"/>
              <a:t>So weit so gut!</a:t>
            </a:r>
          </a:p>
          <a:p>
            <a:endParaRPr lang="de-AT"/>
          </a:p>
          <a:p>
            <a:r>
              <a:rPr lang="de-AT"/>
              <a:t>AutoCAD öffnet sich ebenfalls wie gewollt</a:t>
            </a:r>
          </a:p>
          <a:p>
            <a:r>
              <a:rPr lang="de-AT"/>
              <a:t>Hier finden wir jedoch das Problem</a:t>
            </a:r>
          </a:p>
          <a:p>
            <a:r>
              <a:rPr lang="de-AT"/>
              <a:t>Wir haben es nicht geschafft, die Koordinaten in gewünschter Weise zu übertragen</a:t>
            </a:r>
          </a:p>
          <a:p>
            <a:endParaRPr lang="de-AT"/>
          </a:p>
          <a:p>
            <a:r>
              <a:rPr lang="de-AT"/>
              <a:t>Der Word Teil: Screenshot wird aufgenommen und in Dokument eingefügt</a:t>
            </a:r>
          </a:p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122767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779_TF78438558" id="{52906723-C130-4574-979F-893E907F73E5}" vid="{E635294A-DA31-4A29-8208-4BAAB3845E9E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A1A8551B1CAE4ABA92FBB62FF21F66" ma:contentTypeVersion="2" ma:contentTypeDescription="Ein neues Dokument erstellen." ma:contentTypeScope="" ma:versionID="cfd4c4f79cff987b00e767f360e63ae7">
  <xsd:schema xmlns:xsd="http://www.w3.org/2001/XMLSchema" xmlns:xs="http://www.w3.org/2001/XMLSchema" xmlns:p="http://schemas.microsoft.com/office/2006/metadata/properties" xmlns:ns2="c318ea6d-708d-40c4-a58b-631eba402815" targetNamespace="http://schemas.microsoft.com/office/2006/metadata/properties" ma:root="true" ma:fieldsID="c2fa1cc3aed5ec1a570014f3bd3ced11" ns2:_="">
    <xsd:import namespace="c318ea6d-708d-40c4-a58b-631eba4028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18ea6d-708d-40c4-a58b-631eba4028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8E0509-D34E-4796-A888-D0CB723723AD}">
  <ds:schemaRefs>
    <ds:schemaRef ds:uri="c318ea6d-708d-40c4-a58b-631eba40281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53C6770-F037-440C-BA2F-8BBD5BEE8844}">
  <ds:schemaRefs>
    <ds:schemaRef ds:uri="c318ea6d-708d-40c4-a58b-631eba40281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E0379D-5FCF-49BA-8B06-AA3FE7E451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{004E55D7-B5EC-41D4-B9ED-98CE0E18BE4A}tf78438558_win32</Template>
  <TotalTime>0</TotalTime>
  <Words>221</Words>
  <Application>Microsoft Office PowerPoint</Application>
  <PresentationFormat>Breitbild</PresentationFormat>
  <Paragraphs>42</Paragraphs>
  <Slides>10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Calibri</vt:lpstr>
      <vt:lpstr>Century Gothic</vt:lpstr>
      <vt:lpstr>Garamond</vt:lpstr>
      <vt:lpstr>Symbol</vt:lpstr>
      <vt:lpstr>SavonVTI</vt:lpstr>
      <vt:lpstr>CAD-Zeichnen</vt:lpstr>
      <vt:lpstr>Überblick</vt:lpstr>
      <vt:lpstr>Excel Teil</vt:lpstr>
      <vt:lpstr>AutoCAD Teil</vt:lpstr>
      <vt:lpstr>Word Teil</vt:lpstr>
      <vt:lpstr>Excel Code</vt:lpstr>
      <vt:lpstr>AutoCAD Code</vt:lpstr>
      <vt:lpstr>Word Code</vt:lpstr>
      <vt:lpstr>Ist Zustand</vt:lpstr>
      <vt:lpstr>Vielen Dank für eure Aufmerksamkeit!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CAD-Zeichnen</dc:title>
  <dc:creator>Hanno Harmina</dc:creator>
  <cp:lastModifiedBy>Hanno Harmina</cp:lastModifiedBy>
  <cp:revision>5</cp:revision>
  <dcterms:created xsi:type="dcterms:W3CDTF">2022-04-28T19:01:31Z</dcterms:created>
  <dcterms:modified xsi:type="dcterms:W3CDTF">2022-04-30T18:34:35Z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0x01010048A1A8551B1CAE4ABA92FBB62FF21F66</vt:lpwstr>
  </property>
</Properties>
</file>