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Nunito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Nunito-italic.fntdata"/><Relationship Id="rId10" Type="http://schemas.openxmlformats.org/officeDocument/2006/relationships/font" Target="fonts/Nunito-bold.fntdata"/><Relationship Id="rId12" Type="http://schemas.openxmlformats.org/officeDocument/2006/relationships/font" Target="fonts/Nunito-boldItalic.fntdata"/><Relationship Id="rId9" Type="http://schemas.openxmlformats.org/officeDocument/2006/relationships/font" Target="fonts/Nuni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51da10025_0_4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251da10025_0_4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2692d00be4_1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2692d00be4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Projektpräsentation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29722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Christina Petschnig &amp; Nikolla Alen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Dynamische Notentabelle 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Noten werden in Excel gespeichert (als Zahlen) und die Note berechnet </a:t>
            </a:r>
            <a:endParaRPr sz="1500"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Endnoten mit Namen werden ins Word gespeichert </a:t>
            </a:r>
            <a:endParaRPr sz="1500"/>
          </a:p>
          <a:p>
            <a:pPr indent="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de" sz="1500"/>
              <a:t>Tipps wie man SchülerInnen motiviert werden gestellt, auf die dann online zugegriffen werden. (cURL) Diese werden dann in OOREXX ausgegeben.</a:t>
            </a:r>
            <a:endParaRPr/>
          </a:p>
        </p:txBody>
      </p:sp>
      <p:pic>
        <p:nvPicPr>
          <p:cNvPr id="136" name="Google Shape;13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7150" y="395000"/>
            <a:ext cx="2051650" cy="159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Herausforderungen</a:t>
            </a:r>
            <a:endParaRPr/>
          </a:p>
        </p:txBody>
      </p:sp>
      <p:sp>
        <p:nvSpPr>
          <p:cNvPr id="142" name="Google Shape;142;p15"/>
          <p:cNvSpPr txBox="1"/>
          <p:nvPr>
            <p:ph idx="1" type="body"/>
          </p:nvPr>
        </p:nvSpPr>
        <p:spPr>
          <a:xfrm>
            <a:off x="819150" y="171947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de" sz="1800"/>
              <a:t>Text von Zelle aus Excel ins Word speichern</a:t>
            </a:r>
            <a:endParaRPr sz="1800"/>
          </a:p>
          <a:p>
            <a:pPr indent="-32575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de" sz="1800"/>
              <a:t>Es gibt öfter anderer Wege</a:t>
            </a:r>
            <a:endParaRPr sz="1800"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/>
              <a:t>Curl Part</a:t>
            </a:r>
            <a:endParaRPr sz="1800"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/>
              <a:t>Zukünftige Schwierigkeiten beachten (im Quelltext nach absoluter Stelle suchen nicht nach Zeile)</a:t>
            </a:r>
            <a:endParaRPr sz="1800"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