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purl.oclc.org/ooxml/officeDocument/relationships/metadata/thumbnail" Target="docProps/thumbnail.jpeg"/><Relationship Id="rId1" Type="http://purl.oclc.org/ooxml/officeDocument/relationships/officeDocument" Target="ppt/presentation.xml"/><Relationship Id="rId5" Type="http://purl.oclc.org/ooxml/officeDocument/relationships/customProperties" Target="docProps/custom.xml"/><Relationship Id="rId4" Type="http://purl.oclc.org/ooxml/officeDocument/relationships/extendedProperties" Target="docProps/app.xml"/></Relationships>
</file>

<file path=ppt/presentation.xml><?xml version="1.0" encoding="utf-8"?>
<p:presentation xmlns:a="http://purl.oclc.org/ooxml/drawingml/main" xmlns:r="http://purl.oclc.org/ooxml/officeDocument/relationships" xmlns:p="http://purl.oclc.org/ooxml/presentationml/main" saveSubsetFonts="1" conformance="strict">
  <p:sldMasterIdLst>
    <p:sldMasterId id="2147483660" r:id="rId1"/>
  </p:sldMasterIdLst>
  <p:notesMasterIdLst>
    <p:notesMasterId r:id="rId4"/>
  </p:notesMasterIdLst>
  <p:sldIdLst>
    <p:sldId id="274" r:id="rId2"/>
    <p:sldId id="309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purl.oclc.org/ooxml/drawingml/main" xmlns:r="http://purl.oclc.org/ooxml/officeDocument/relationships" xmlns:p="http://purl.oclc.org/ooxml/presentationml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purl.oclc.org/ooxml/drawingml/main" def="{5C22544A-7EE6-4342-B048-85BDC9FD1C3A}"/>
</file>

<file path=ppt/viewProps.xml><?xml version="1.0" encoding="utf-8"?>
<p:viewPr xmlns:a="http://purl.oclc.org/ooxml/drawingml/main" xmlns:r="http://purl.oclc.org/ooxml/officeDocument/relationships" xmlns:p="http://purl.oclc.org/ooxml/presentationml/main" lastView="sldThumbnailView">
  <p:normalViewPr horzBarState="maximized">
    <p:restoredLeft sz="14.743%" autoAdjust="0"/>
    <p:restoredTop sz="94.66%"/>
  </p:normalViewPr>
  <p:slideViewPr>
    <p:cSldViewPr snapToGrid="0">
      <p:cViewPr varScale="1">
        <p:scale>
          <a:sx n="90" d="100"/>
          <a:sy n="90" d="100"/>
        </p:scale>
        <p:origin x="5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purl.oclc.org/ooxml/officeDocument/relationships/tableStyles" Target="tableStyles.xml"/><Relationship Id="rId3" Type="http://purl.oclc.org/ooxml/officeDocument/relationships/slide" Target="slides/slide2.xml"/><Relationship Id="rId7" Type="http://purl.oclc.org/ooxml/officeDocument/relationships/theme" Target="theme/theme1.xml"/><Relationship Id="rId2" Type="http://purl.oclc.org/ooxml/officeDocument/relationships/slide" Target="slides/slide1.xml"/><Relationship Id="rId1" Type="http://purl.oclc.org/ooxml/officeDocument/relationships/slideMaster" Target="slideMasters/slideMaster1.xml"/><Relationship Id="rId6" Type="http://purl.oclc.org/ooxml/officeDocument/relationships/viewProps" Target="viewProps.xml"/><Relationship Id="rId11" Type="http://purl.oclc.org/ooxml/officeDocument/relationships/customXml" Target="../customXml/item3.xml"/><Relationship Id="rId5" Type="http://purl.oclc.org/ooxml/officeDocument/relationships/presProps" Target="presProps.xml"/><Relationship Id="rId10" Type="http://purl.oclc.org/ooxml/officeDocument/relationships/customXml" Target="../customXml/item2.xml"/><Relationship Id="rId4" Type="http://purl.oclc.org/ooxml/officeDocument/relationships/notesMaster" Target="notesMasters/notesMaster1.xml"/><Relationship Id="rId9" Type="http://purl.oclc.org/ooxml/officeDocument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purl.oclc.org/ooxml/officeDocument/relationships/theme" Target="../theme/theme2.xml"/></Relationships>
</file>

<file path=ppt/notesMasters/notesMaster1.xml><?xml version="1.0" encoding="utf-8"?>
<p:notes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40108D-6CA3-4E21-914C-14B8249A7C21}" type="datetimeFigureOut">
              <a:rPr lang="de-AT" smtClean="0"/>
              <a:t>28.04.2022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19E299-6437-4FA6-AC1F-1268EAF19F0B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61229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purl.oclc.org/ooxml/officeDocument/relationships/slide" Target="../slides/slide2.xml"/><Relationship Id="rId1" Type="http://purl.oclc.org/ooxml/officeDocument/relationships/notesMaster" Target="../notesMasters/notesMaster1.xml"/></Relationships>
</file>

<file path=ppt/notesSlides/notesSlide1.xml><?xml version="1.0" encoding="utf-8"?>
<p:notes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Anwendung „Digitale Prüfungen“ bereitgestellt (ermöglicht Erstellung u. Durchführung von schriftlichen Online-Prüfungen)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/>
              <a:t>2 Module mit je unterschiedlicher Funktionalität: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Fragenverwaltung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de-DE" dirty="0"/>
              <a:t>Erstellung u. Bearbeiten von 8 versch. Fragetypen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de-DE" dirty="0"/>
              <a:t>Anzahl an Grundeinstellungen, für alle Fragetypen gleich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de-DE" dirty="0"/>
              <a:t>Einstellungen, typspezifisch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de-DE" dirty="0"/>
              <a:t>Prüfungsverwaltung =&gt; digitale Prüfungen zu erstellen, durchzuführen, bewerten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DAD9415-FEED-1C40-9AB1-2726ABEC75C1}" type="slidenum">
              <a:rPr kumimoji="0" lang="de-DE" sz="1200" b="0" i="0" u="none" strike="noStrike" kern="1200" cap="none" spc="0" normalizeH="0" baseline="0%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%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1200" b="0" i="0" u="none" strike="noStrike" kern="1200" cap="none" spc="0" normalizeH="0" baseline="0%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94775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purl.oclc.org/ooxml/officeDocument/relationships/slideMaster" Target="../slideMasters/slideMaster1.xml"/></Relationships>
</file>

<file path=ppt/slideLayouts/slideLayout1.xml><?xml version="1.0" encoding="utf-8"?>
<p:sldLayout xmlns:a="http://purl.oclc.org/ooxml/drawingml/main" xmlns:r="http://purl.oclc.org/ooxml/officeDocument/relationships" xmlns:p="http://purl.oclc.org/ooxml/presentationml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%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%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%"/>
                <a:alpha val="66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%"/>
                <a:alpha val="50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%"/>
                <a:alpha val="80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%"/>
                <a:alpha val="66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3200" b="1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>
            <a:normAutofit/>
          </a:bodyPr>
          <a:lstStyle>
            <a:lvl1pPr marL="0" indent="0" algn="r">
              <a:spcAft>
                <a:spcPts val="600"/>
              </a:spcAft>
              <a:buNone/>
              <a:defRPr sz="160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99200C-9491-F840-968C-28303F61C03C}" type="datetime1">
              <a:rPr lang="de-AT" smtClean="0"/>
              <a:t>28.04.2022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8266653"/>
      </p:ext>
    </p:extLst>
  </p:cSld>
  <p:clrMapOvr>
    <a:masterClrMapping/>
  </p:clrMapOvr>
</p:sldLayout>
</file>

<file path=ppt/slideLayouts/slideLayout10.xml><?xml version="1.0" encoding="utf-8"?>
<p:sldLayout xmlns:a="http://purl.oclc.org/ooxml/drawingml/main" xmlns:r="http://purl.oclc.org/ooxml/officeDocument/relationships" xmlns:p="http://purl.oclc.org/ooxml/presentationml/main" preserve="1">
  <p:cSld name="Titel und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%"/>
                    <a:lumOff val="25%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%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BBCF7-5392-904F-8E37-BFAA15A78282}" type="datetime1">
              <a:rPr lang="de-AT" smtClean="0"/>
              <a:t>28.04.2022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8228113"/>
      </p:ext>
    </p:extLst>
  </p:cSld>
  <p:clrMapOvr>
    <a:masterClrMapping/>
  </p:clrMapOvr>
  <p:hf hdr="0" ftr="0"/>
</p:sldLayout>
</file>

<file path=ppt/slideLayouts/slideLayout11.xml><?xml version="1.0" encoding="utf-8"?>
<p:sldLayout xmlns:a="http://purl.oclc.org/ooxml/drawingml/main" xmlns:r="http://purl.oclc.org/ooxml/officeDocument/relationships" xmlns:p="http://purl.oclc.org/ooxml/presentationml/main" preserve="1">
  <p:cSld name="Zita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%"/>
                    <a:lumOff val="50%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%"/>
                    <a:lumOff val="25%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%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BBCF7-5392-904F-8E37-BFAA15A78282}" type="datetime1">
              <a:rPr lang="de-AT" smtClean="0"/>
              <a:t>28.04.2022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%" dirty="0">
                <a:ln w="3175" cmpd="sng">
                  <a:noFill/>
                </a:ln>
                <a:solidFill>
                  <a:schemeClr val="accent1">
                    <a:lumMod val="60%"/>
                    <a:lumOff val="40%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%" dirty="0">
                <a:ln w="3175" cmpd="sng">
                  <a:noFill/>
                </a:ln>
                <a:solidFill>
                  <a:schemeClr val="accent1">
                    <a:lumMod val="60%"/>
                    <a:lumOff val="40%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96549535"/>
      </p:ext>
    </p:extLst>
  </p:cSld>
  <p:clrMapOvr>
    <a:masterClrMapping/>
  </p:clrMapOvr>
  <p:hf hdr="0" ftr="0"/>
</p:sldLayout>
</file>

<file path=ppt/slideLayouts/slideLayout12.xml><?xml version="1.0" encoding="utf-8"?>
<p:sldLayout xmlns:a="http://purl.oclc.org/ooxml/drawingml/main" xmlns:r="http://purl.oclc.org/ooxml/officeDocument/relationships" xmlns:p="http://purl.oclc.org/ooxml/presentationml/main" preserve="1">
  <p:cSld name="Namensk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%"/>
                    <a:lumOff val="25%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%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BBCF7-5392-904F-8E37-BFAA15A78282}" type="datetime1">
              <a:rPr lang="de-AT" smtClean="0"/>
              <a:t>28.04.2022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37403245"/>
      </p:ext>
    </p:extLst>
  </p:cSld>
  <p:clrMapOvr>
    <a:masterClrMapping/>
  </p:clrMapOvr>
  <p:hf hdr="0" ftr="0"/>
</p:sldLayout>
</file>

<file path=ppt/slideLayouts/slideLayout13.xml><?xml version="1.0" encoding="utf-8"?>
<p:sldLayout xmlns:a="http://purl.oclc.org/ooxml/drawingml/main" xmlns:r="http://purl.oclc.org/ooxml/officeDocument/relationships" xmlns:p="http://purl.oclc.org/ooxml/presentationml/main" preserve="1">
  <p:cSld name="Namenskarte für Z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%"/>
                    <a:lumOff val="25%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%"/>
                    <a:lumOff val="50%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%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BBCF7-5392-904F-8E37-BFAA15A78282}" type="datetime1">
              <a:rPr lang="de-AT" smtClean="0"/>
              <a:t>28.04.2022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%" dirty="0">
                <a:ln w="3175" cmpd="sng">
                  <a:noFill/>
                </a:ln>
                <a:solidFill>
                  <a:schemeClr val="accent1">
                    <a:lumMod val="60%"/>
                    <a:lumOff val="40%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%" dirty="0">
                <a:ln w="3175" cmpd="sng">
                  <a:noFill/>
                </a:ln>
                <a:solidFill>
                  <a:schemeClr val="accent1">
                    <a:lumMod val="60%"/>
                    <a:lumOff val="40%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01664115"/>
      </p:ext>
    </p:extLst>
  </p:cSld>
  <p:clrMapOvr>
    <a:masterClrMapping/>
  </p:clrMapOvr>
  <p:hf hdr="0" ftr="0"/>
</p:sldLayout>
</file>

<file path=ppt/slideLayouts/slideLayout14.xml><?xml version="1.0" encoding="utf-8"?>
<p:sldLayout xmlns:a="http://purl.oclc.org/ooxml/drawingml/main" xmlns:r="http://purl.oclc.org/ooxml/officeDocument/relationships" xmlns:p="http://purl.oclc.org/ooxml/presentationml/main" preserve="1">
  <p:cSld name="Wahr oder Fals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%"/>
                    <a:lumOff val="50%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%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BBCF7-5392-904F-8E37-BFAA15A78282}" type="datetime1">
              <a:rPr lang="de-AT" smtClean="0"/>
              <a:t>28.04.2022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6363951"/>
      </p:ext>
    </p:extLst>
  </p:cSld>
  <p:clrMapOvr>
    <a:masterClrMapping/>
  </p:clrMapOvr>
  <p:hf hdr="0" ftr="0"/>
</p:sldLayout>
</file>

<file path=ppt/slideLayouts/slideLayout15.xml><?xml version="1.0" encoding="utf-8"?>
<p:sldLayout xmlns:a="http://purl.oclc.org/ooxml/drawingml/main" xmlns:r="http://purl.oclc.org/ooxml/officeDocument/relationships" xmlns:p="http://purl.oclc.org/ooxml/presentationml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B2F2-C025-F540-AA4C-E9C0AD1646D5}" type="datetime1">
              <a:rPr lang="de-AT" smtClean="0"/>
              <a:t>28.04.2022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7940339"/>
      </p:ext>
    </p:extLst>
  </p:cSld>
  <p:clrMapOvr>
    <a:masterClrMapping/>
  </p:clrMapOvr>
</p:sldLayout>
</file>

<file path=ppt/slideLayouts/slideLayout16.xml><?xml version="1.0" encoding="utf-8"?>
<p:sldLayout xmlns:a="http://purl.oclc.org/ooxml/drawingml/main" xmlns:r="http://purl.oclc.org/ooxml/officeDocument/relationships" xmlns:p="http://purl.oclc.org/ooxml/presentationml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A23117-3A01-6947-9E1C-55240750C5AA}" type="datetime1">
              <a:rPr lang="de-AT" smtClean="0"/>
              <a:t>28.04.2022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3972730"/>
      </p:ext>
    </p:extLst>
  </p:cSld>
  <p:clrMapOvr>
    <a:masterClrMapping/>
  </p:clrMapOvr>
</p:sldLayout>
</file>

<file path=ppt/slideLayouts/slideLayout2.xml><?xml version="1.0" encoding="utf-8"?>
<p:sldLayout xmlns:a="http://purl.oclc.org/ooxml/drawingml/main" xmlns:r="http://purl.oclc.org/ooxml/officeDocument/relationships" xmlns:p="http://purl.oclc.org/ooxml/presentationml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2400" b="1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spcBef>
                <a:spcPts val="800"/>
              </a:spcBef>
              <a:spcAft>
                <a:spcPts val="800"/>
              </a:spcAft>
              <a:buClr>
                <a:srgbClr val="008198"/>
              </a:buClr>
              <a:buFont typeface="Wingdings" pitchFamily="2" charset="2"/>
              <a:buChar char="§"/>
              <a:defRPr sz="15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spcBef>
                <a:spcPts val="800"/>
              </a:spcBef>
              <a:spcAft>
                <a:spcPts val="800"/>
              </a:spcAft>
              <a:buClr>
                <a:srgbClr val="008198"/>
              </a:buClr>
              <a:buFont typeface="Wingdings" pitchFamily="2" charset="2"/>
              <a:buChar char="§"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spcBef>
                <a:spcPts val="600"/>
              </a:spcBef>
              <a:spcAft>
                <a:spcPts val="60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spcBef>
                <a:spcPts val="600"/>
              </a:spcBef>
              <a:spcAft>
                <a:spcPts val="60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spcBef>
                <a:spcPts val="600"/>
              </a:spcBef>
              <a:spcAft>
                <a:spcPts val="60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334" y="6406487"/>
            <a:ext cx="911939" cy="365125"/>
          </a:xfrm>
        </p:spPr>
        <p:txBody>
          <a:bodyPr/>
          <a:lstStyle>
            <a:lvl1pPr>
              <a:defRPr>
                <a:solidFill>
                  <a:schemeClr val="bg1">
                    <a:lumMod val="50%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A718A914-650C-C64C-95E8-3A7E262481D4}" type="datetime1">
              <a:rPr lang="de-AT" smtClean="0"/>
              <a:pPr/>
              <a:t>28.04.2022</a:t>
            </a:fld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99774" y="6406486"/>
            <a:ext cx="683339" cy="365125"/>
          </a:xfrm>
        </p:spPr>
        <p:txBody>
          <a:bodyPr/>
          <a:lstStyle>
            <a:lvl1pPr>
              <a:defRPr>
                <a:solidFill>
                  <a:schemeClr val="bg1">
                    <a:lumMod val="50%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134551C4-B2FE-D346-85B2-980ED0EB58B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27398807"/>
      </p:ext>
    </p:extLst>
  </p:cSld>
  <p:clrMapOvr>
    <a:masterClrMapping/>
  </p:clrMapOvr>
</p:sldLayout>
</file>

<file path=ppt/slideLayouts/slideLayout3.xml><?xml version="1.0" encoding="utf-8"?>
<p:sldLayout xmlns:a="http://purl.oclc.org/ooxml/drawingml/main" xmlns:r="http://purl.oclc.org/ooxml/officeDocument/relationships" xmlns:p="http://purl.oclc.org/ooxml/presentationml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%"/>
                    <a:lumOff val="50%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%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%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%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DE7BC8-F9BA-CE4C-9EA9-0A1837290078}" type="datetime1">
              <a:rPr lang="de-AT" smtClean="0"/>
              <a:t>28.04.2022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1211718"/>
      </p:ext>
    </p:extLst>
  </p:cSld>
  <p:clrMapOvr>
    <a:masterClrMapping/>
  </p:clrMapOvr>
</p:sldLayout>
</file>

<file path=ppt/slideLayouts/slideLayout4.xml><?xml version="1.0" encoding="utf-8"?>
<p:sldLayout xmlns:a="http://purl.oclc.org/ooxml/drawingml/main" xmlns:r="http://purl.oclc.org/ooxml/officeDocument/relationships" xmlns:p="http://purl.oclc.org/ooxml/presentationml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Wingdings" pitchFamily="2" charset="2"/>
              <a:buChar char="§"/>
              <a:defRPr/>
            </a:lvl2pPr>
            <a:lvl3pPr marL="1143000" indent="-228600">
              <a:buFont typeface="Wingdings" pitchFamily="2" charset="2"/>
              <a:buChar char="§"/>
              <a:defRPr/>
            </a:lvl3pPr>
            <a:lvl4pPr marL="1600200" indent="-228600">
              <a:buFont typeface="Wingdings" pitchFamily="2" charset="2"/>
              <a:buChar char="§"/>
              <a:defRPr/>
            </a:lvl4pPr>
            <a:lvl5pPr marL="2057400" indent="-228600">
              <a:buFont typeface="Wingdings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>
            <a:lvl1pPr marL="342900" indent="-342900">
              <a:buFont typeface="Wingdings" pitchFamily="2" charset="2"/>
              <a:buChar char="§"/>
              <a:defRPr/>
            </a:lvl1pPr>
            <a:lvl2pPr marL="742950" indent="-285750">
              <a:buFont typeface="Wingdings" pitchFamily="2" charset="2"/>
              <a:buChar char="§"/>
              <a:defRPr/>
            </a:lvl2pPr>
            <a:lvl3pPr marL="1143000" indent="-228600">
              <a:buFont typeface="Wingdings" pitchFamily="2" charset="2"/>
              <a:buChar char="§"/>
              <a:defRPr/>
            </a:lvl3pPr>
            <a:lvl4pPr marL="1600200" indent="-228600">
              <a:buFont typeface="Wingdings" pitchFamily="2" charset="2"/>
              <a:buChar char="§"/>
              <a:defRPr/>
            </a:lvl4pPr>
            <a:lvl5pPr marL="2057400" indent="-228600">
              <a:buFont typeface="Wingdings" pitchFamily="2" charset="2"/>
              <a:buChar char="§"/>
              <a:defRPr/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BD7F93-99B6-914C-9708-36B8C7A456AE}" type="datetime1">
              <a:rPr lang="de-AT" smtClean="0"/>
              <a:t>28.04.2022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2870095"/>
      </p:ext>
    </p:extLst>
  </p:cSld>
  <p:clrMapOvr>
    <a:masterClrMapping/>
  </p:clrMapOvr>
</p:sldLayout>
</file>

<file path=ppt/slideLayouts/slideLayout5.xml><?xml version="1.0" encoding="utf-8"?>
<p:sldLayout xmlns:a="http://purl.oclc.org/ooxml/drawingml/main" xmlns:r="http://purl.oclc.org/ooxml/officeDocument/relationships" xmlns:p="http://purl.oclc.org/ooxml/presentationml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2400" b="1">
                <a:solidFill>
                  <a:schemeClr val="tx1"/>
                </a:solidFill>
                <a:latin typeface="Georgia" panose="02040502050405020303" pitchFamily="18" charset="0"/>
              </a:defRPr>
            </a:lvl1pPr>
          </a:lstStyle>
          <a:p>
            <a:r>
              <a:rPr lang="de-DE" dirty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1"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>
            <a:lvl1pPr marL="342900" indent="-342900">
              <a:spcBef>
                <a:spcPts val="1600"/>
              </a:spcBef>
              <a:spcAft>
                <a:spcPts val="0"/>
              </a:spcAft>
              <a:buClr>
                <a:srgbClr val="008198"/>
              </a:buClr>
              <a:buFont typeface="Wingdings" pitchFamily="2" charset="2"/>
              <a:buChar char="§"/>
              <a:defRPr sz="15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8198"/>
              </a:buClr>
              <a:buFont typeface="Wingdings" pitchFamily="2" charset="2"/>
              <a:buChar char="§"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spcBef>
                <a:spcPts val="600"/>
              </a:spcBef>
              <a:spcAft>
                <a:spcPts val="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spcBef>
                <a:spcPts val="600"/>
              </a:spcBef>
              <a:spcAft>
                <a:spcPts val="60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spcBef>
                <a:spcPts val="600"/>
              </a:spcBef>
              <a:spcAft>
                <a:spcPts val="60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1">
                <a:latin typeface="Georgia" panose="02040502050405020303" pitchFamily="18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>
            <a:lvl1pPr marL="342900" indent="-342900">
              <a:spcBef>
                <a:spcPts val="800"/>
              </a:spcBef>
              <a:spcAft>
                <a:spcPts val="0"/>
              </a:spcAft>
              <a:buClr>
                <a:srgbClr val="008198"/>
              </a:buClr>
              <a:buFont typeface="Wingdings" pitchFamily="2" charset="2"/>
              <a:buChar char="§"/>
              <a:defRPr lang="de-DE" sz="1500" kern="1200" dirty="0" smtClean="0">
                <a:solidFill>
                  <a:schemeClr val="tx1">
                    <a:lumMod val="75%"/>
                    <a:lumOff val="25%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742950" indent="-285750">
              <a:spcBef>
                <a:spcPts val="600"/>
              </a:spcBef>
              <a:buClr>
                <a:srgbClr val="008198"/>
              </a:buClr>
              <a:buFont typeface="Wingdings" pitchFamily="2" charset="2"/>
              <a:buChar char="§"/>
              <a:defRPr sz="1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>
              <a:spcBef>
                <a:spcPts val="600"/>
              </a:spcBef>
              <a:spcAft>
                <a:spcPts val="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>
              <a:spcBef>
                <a:spcPts val="600"/>
              </a:spcBef>
              <a:spcAft>
                <a:spcPts val="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>
              <a:spcBef>
                <a:spcPts val="600"/>
              </a:spcBef>
              <a:spcAft>
                <a:spcPts val="0"/>
              </a:spcAft>
              <a:buClr>
                <a:srgbClr val="008198"/>
              </a:buClr>
              <a:buFont typeface="Wingdings" pitchFamily="2" charset="2"/>
              <a:buChar char="§"/>
              <a:defRPr sz="13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75745" y="6406487"/>
            <a:ext cx="911939" cy="365125"/>
          </a:xfrm>
        </p:spPr>
        <p:txBody>
          <a:bodyPr/>
          <a:lstStyle>
            <a:lvl1pPr>
              <a:defRPr>
                <a:solidFill>
                  <a:schemeClr val="bg1">
                    <a:lumMod val="50%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E292342E-0DAA-6D47-A4AB-E95543DBF6EB}" type="datetime1">
              <a:rPr lang="de-AT" smtClean="0"/>
              <a:pPr/>
              <a:t>28.04.2022</a:t>
            </a:fld>
            <a:endParaRPr lang="de-D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032397" y="6406486"/>
            <a:ext cx="683339" cy="365125"/>
          </a:xfrm>
        </p:spPr>
        <p:txBody>
          <a:bodyPr/>
          <a:lstStyle>
            <a:lvl1pPr>
              <a:defRPr>
                <a:solidFill>
                  <a:schemeClr val="bg1">
                    <a:lumMod val="50%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134551C4-B2FE-D346-85B2-980ED0EB58B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870895"/>
      </p:ext>
    </p:extLst>
  </p:cSld>
  <p:clrMapOvr>
    <a:masterClrMapping/>
  </p:clrMapOvr>
</p:sldLayout>
</file>

<file path=ppt/slideLayouts/slideLayout6.xml><?xml version="1.0" encoding="utf-8"?>
<p:sldLayout xmlns:a="http://purl.oclc.org/ooxml/drawingml/main" xmlns:r="http://purl.oclc.org/ooxml/officeDocument/relationships" xmlns:p="http://purl.oclc.org/ooxml/presentationml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5E62B-D159-5440-880E-831A6D12D8F4}" type="datetime1">
              <a:rPr lang="de-AT" smtClean="0"/>
              <a:t>28.04.2022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322817"/>
      </p:ext>
    </p:extLst>
  </p:cSld>
  <p:clrMapOvr>
    <a:masterClrMapping/>
  </p:clrMapOvr>
</p:sldLayout>
</file>

<file path=ppt/slideLayouts/slideLayout7.xml><?xml version="1.0" encoding="utf-8"?>
<p:sldLayout xmlns:a="http://purl.oclc.org/ooxml/drawingml/main" xmlns:r="http://purl.oclc.org/ooxml/officeDocument/relationships" xmlns:p="http://purl.oclc.org/ooxml/presentationml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07629-0E21-3946-B13A-F4A7C814BFCA}" type="datetime1">
              <a:rPr lang="de-AT" smtClean="0"/>
              <a:t>28.04.2022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289879"/>
      </p:ext>
    </p:extLst>
  </p:cSld>
  <p:clrMapOvr>
    <a:masterClrMapping/>
  </p:clrMapOvr>
</p:sldLayout>
</file>

<file path=ppt/slideLayouts/slideLayout8.xml><?xml version="1.0" encoding="utf-8"?>
<p:sldLayout xmlns:a="http://purl.oclc.org/ooxml/drawingml/main" xmlns:r="http://purl.oclc.org/ooxml/officeDocument/relationships" xmlns:p="http://purl.oclc.org/ooxml/presentationml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64E0D6-5E5F-8345-B49D-4071A314099B}" type="datetime1">
              <a:rPr lang="de-AT" smtClean="0"/>
              <a:t>28.04.2022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133953"/>
      </p:ext>
    </p:extLst>
  </p:cSld>
  <p:clrMapOvr>
    <a:masterClrMapping/>
  </p:clrMapOvr>
</p:sldLayout>
</file>

<file path=ppt/slideLayouts/slideLayout9.xml><?xml version="1.0" encoding="utf-8"?>
<p:sldLayout xmlns:a="http://purl.oclc.org/ooxml/drawingml/main" xmlns:r="http://purl.oclc.org/ooxml/officeDocument/relationships" xmlns:p="http://purl.oclc.org/ooxml/presentationml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5086A-5258-DB4F-B2C9-1E71C5DD95CE}" type="datetime1">
              <a:rPr lang="de-AT" smtClean="0"/>
              <a:t>28.04.2022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04841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purl.oclc.org/ooxml/officeDocument/relationships/slideLayout" Target="../slideLayouts/slideLayout8.xml"/><Relationship Id="rId13" Type="http://purl.oclc.org/ooxml/officeDocument/relationships/slideLayout" Target="../slideLayouts/slideLayout13.xml"/><Relationship Id="rId3" Type="http://purl.oclc.org/ooxml/officeDocument/relationships/slideLayout" Target="../slideLayouts/slideLayout3.xml"/><Relationship Id="rId7" Type="http://purl.oclc.org/ooxml/officeDocument/relationships/slideLayout" Target="../slideLayouts/slideLayout7.xml"/><Relationship Id="rId12" Type="http://purl.oclc.org/ooxml/officeDocument/relationships/slideLayout" Target="../slideLayouts/slideLayout12.xml"/><Relationship Id="rId17" Type="http://purl.oclc.org/ooxml/officeDocument/relationships/theme" Target="../theme/theme1.xml"/><Relationship Id="rId2" Type="http://purl.oclc.org/ooxml/officeDocument/relationships/slideLayout" Target="../slideLayouts/slideLayout2.xml"/><Relationship Id="rId16" Type="http://purl.oclc.org/ooxml/officeDocument/relationships/slideLayout" Target="../slideLayouts/slideLayout16.xml"/><Relationship Id="rId1" Type="http://purl.oclc.org/ooxml/officeDocument/relationships/slideLayout" Target="../slideLayouts/slideLayout1.xml"/><Relationship Id="rId6" Type="http://purl.oclc.org/ooxml/officeDocument/relationships/slideLayout" Target="../slideLayouts/slideLayout6.xml"/><Relationship Id="rId11" Type="http://purl.oclc.org/ooxml/officeDocument/relationships/slideLayout" Target="../slideLayouts/slideLayout11.xml"/><Relationship Id="rId5" Type="http://purl.oclc.org/ooxml/officeDocument/relationships/slideLayout" Target="../slideLayouts/slideLayout5.xml"/><Relationship Id="rId15" Type="http://purl.oclc.org/ooxml/officeDocument/relationships/slideLayout" Target="../slideLayouts/slideLayout15.xml"/><Relationship Id="rId10" Type="http://purl.oclc.org/ooxml/officeDocument/relationships/slideLayout" Target="../slideLayouts/slideLayout10.xml"/><Relationship Id="rId4" Type="http://purl.oclc.org/ooxml/officeDocument/relationships/slideLayout" Target="../slideLayouts/slideLayout4.xml"/><Relationship Id="rId9" Type="http://purl.oclc.org/ooxml/officeDocument/relationships/slideLayout" Target="../slideLayouts/slideLayout9.xml"/><Relationship Id="rId14" Type="http://purl.oclc.org/ooxml/officeDocument/relationships/slideLayout" Target="../slideLayouts/slideLayout14.xml"/></Relationships>
</file>

<file path=ppt/slideMasters/slideMaster1.xml><?xml version="1.0" encoding="utf-8"?>
<p:sldMaster xmlns:a="http://purl.oclc.org/ooxml/drawingml/main" xmlns:r="http://purl.oclc.org/ooxml/officeDocument/relationships" xmlns:p="http://purl.oclc.org/ooxml/presentationml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%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%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%"/>
                <a:alpha val="66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%"/>
                <a:alpha val="50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%"/>
                <a:alpha val="80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%"/>
                <a:alpha val="66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%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fld id="{854BBCF7-5392-904F-8E37-BFAA15A78282}" type="datetime1">
              <a:rPr lang="de-AT" smtClean="0"/>
              <a:t>28.04.2022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%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34551C4-B2FE-D346-85B2-980ED0EB58B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7272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/>
  <p:txStyles>
    <p:titleStyle>
      <a:lvl1pPr algn="l" defTabSz="457200" rtl="0" eaLnBrk="1" latinLnBrk="0" hangingPunct="1">
        <a:spcBef>
          <a:spcPct val="0%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%"/>
        <a:buFont typeface="Wingdings 3" charset="2"/>
        <a:buChar char=""/>
        <a:defRPr sz="1800" kern="1200">
          <a:solidFill>
            <a:schemeClr val="tx1">
              <a:lumMod val="75%"/>
              <a:lumOff val="25%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%"/>
        <a:buFont typeface="Wingdings 3" charset="2"/>
        <a:buChar char=""/>
        <a:defRPr sz="1600" kern="1200">
          <a:solidFill>
            <a:schemeClr val="tx1">
              <a:lumMod val="75%"/>
              <a:lumOff val="25%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%"/>
        <a:buFont typeface="Wingdings 3" charset="2"/>
        <a:buChar char=""/>
        <a:defRPr sz="1400" kern="1200">
          <a:solidFill>
            <a:schemeClr val="tx1">
              <a:lumMod val="75%"/>
              <a:lumOff val="25%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%"/>
        <a:buFont typeface="Wingdings 3" charset="2"/>
        <a:buChar char=""/>
        <a:defRPr sz="1200" kern="1200">
          <a:solidFill>
            <a:schemeClr val="tx1">
              <a:lumMod val="75%"/>
              <a:lumOff val="25%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%"/>
        <a:buFont typeface="Wingdings 3" charset="2"/>
        <a:buChar char=""/>
        <a:defRPr sz="1200" kern="1200">
          <a:solidFill>
            <a:schemeClr val="tx1">
              <a:lumMod val="75%"/>
              <a:lumOff val="25%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%"/>
        <a:buFont typeface="Wingdings 3" charset="2"/>
        <a:buChar char=""/>
        <a:defRPr sz="1200" kern="1200">
          <a:solidFill>
            <a:schemeClr val="tx1">
              <a:lumMod val="75%"/>
              <a:lumOff val="25%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%"/>
        <a:buFont typeface="Wingdings 3" charset="2"/>
        <a:buChar char=""/>
        <a:defRPr sz="1200" kern="1200">
          <a:solidFill>
            <a:schemeClr val="tx1">
              <a:lumMod val="75%"/>
              <a:lumOff val="25%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%"/>
        <a:buFont typeface="Wingdings 3" charset="2"/>
        <a:buChar char=""/>
        <a:defRPr sz="1200" kern="1200">
          <a:solidFill>
            <a:schemeClr val="tx1">
              <a:lumMod val="75%"/>
              <a:lumOff val="25%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%"/>
        <a:buFont typeface="Wingdings 3" charset="2"/>
        <a:buChar char=""/>
        <a:defRPr sz="1200" kern="1200">
          <a:solidFill>
            <a:schemeClr val="tx1">
              <a:lumMod val="75%"/>
              <a:lumOff val="25%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purl.oclc.org/ooxml/officeDocument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purl.oclc.org/ooxml/officeDocument/relationships/notesSlide" Target="../notesSlides/notesSlide1.xml"/><Relationship Id="rId1" Type="http://purl.oclc.org/ooxml/officeDocument/relationships/slideLayout" Target="../slideLayouts/slideLayout2.xml"/></Relationships>
</file>

<file path=ppt/slides/slide1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54FFB8-A6B7-0148-91BE-FA1C0C6B1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6013" y="2318872"/>
            <a:ext cx="9099973" cy="1646302"/>
          </a:xfrm>
        </p:spPr>
        <p:txBody>
          <a:bodyPr anchor="ctr"/>
          <a:lstStyle/>
          <a:p>
            <a:pPr algn="ctr">
              <a:lnSpc>
                <a:spcPts val="4500"/>
              </a:lnSpc>
            </a:pPr>
            <a:r>
              <a:rPr lang="de-DE" dirty="0"/>
              <a:t>Musik-Datenbank „Music DB“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17EC58D-14EC-ED4A-88DC-5D37956C4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07067" y="4566222"/>
            <a:ext cx="7766936" cy="1646302"/>
          </a:xfrm>
        </p:spPr>
        <p:txBody>
          <a:bodyPr>
            <a:normAutofit/>
          </a:bodyPr>
          <a:lstStyle/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de-DE" dirty="0"/>
              <a:t>Gruppe 4</a:t>
            </a:r>
          </a:p>
          <a:p>
            <a:pPr algn="l">
              <a:spcBef>
                <a:spcPts val="0"/>
              </a:spcBef>
              <a:spcAft>
                <a:spcPts val="1200"/>
              </a:spcAft>
            </a:pPr>
            <a:r>
              <a:rPr lang="de-DE" dirty="0"/>
              <a:t>Sabrina </a:t>
            </a:r>
            <a:r>
              <a:rPr lang="de-DE" dirty="0" err="1"/>
              <a:t>Lirsch</a:t>
            </a:r>
            <a:br>
              <a:rPr lang="de-DE" dirty="0"/>
            </a:br>
            <a:r>
              <a:rPr lang="de-DE" dirty="0"/>
              <a:t>Sebastian Scheder</a:t>
            </a:r>
          </a:p>
        </p:txBody>
      </p:sp>
    </p:spTree>
    <p:extLst>
      <p:ext uri="{BB962C8B-B14F-4D97-AF65-F5344CB8AC3E}">
        <p14:creationId xmlns:p14="http://schemas.microsoft.com/office/powerpoint/2010/main" val="2385966289"/>
      </p:ext>
    </p:extLst>
  </p:cSld>
  <p:clrMapOvr>
    <a:masterClrMapping/>
  </p:clrMapOvr>
</p:sld>
</file>

<file path=ppt/slides/slide2.xml><?xml version="1.0" encoding="utf-8"?>
<p:sld xmlns:a="http://purl.oclc.org/ooxml/drawingml/main" xmlns:r="http://purl.oclc.org/ooxml/officeDocument/relationships" xmlns:p="http://purl.oclc.org/ooxml/presentationml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8541BB-9EE6-2147-AAC2-F85123B45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Music DB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18371AE-1CCA-5C44-A5E3-61F20B16B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2000"/>
              </a:spcBef>
            </a:pPr>
            <a:r>
              <a:rPr lang="de-DE" b="1" dirty="0"/>
              <a:t>Zweck:</a:t>
            </a:r>
          </a:p>
          <a:p>
            <a:pPr lvl="1"/>
            <a:r>
              <a:rPr lang="de-DE" dirty="0"/>
              <a:t>Sammlung und Darstellung von Informationen über Künstler, Musikgenres und Titel zur Verwendung für weitere Access-Abfragen.</a:t>
            </a:r>
          </a:p>
          <a:p>
            <a:pPr>
              <a:spcBef>
                <a:spcPts val="2400"/>
              </a:spcBef>
            </a:pPr>
            <a:r>
              <a:rPr lang="de-DE" b="1" dirty="0"/>
              <a:t>Besonderheiten bei der Umsetzung:</a:t>
            </a:r>
          </a:p>
          <a:p>
            <a:pPr lvl="1"/>
            <a:r>
              <a:rPr lang="de-DE" dirty="0"/>
              <a:t>Keine offizielle Dokumentation für iTunes</a:t>
            </a:r>
          </a:p>
          <a:p>
            <a:pPr lvl="1"/>
            <a:r>
              <a:rPr lang="de-DE" dirty="0"/>
              <a:t>Unicode Encoding</a:t>
            </a:r>
          </a:p>
          <a:p>
            <a:pPr lvl="1"/>
            <a:r>
              <a:rPr lang="de-DE" dirty="0"/>
              <a:t>Achtung: keine Auto Waits beim Laden von Websites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619789B-14AB-0348-97B3-1CED402F8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3FFCE1-E832-5444-A2B2-C9BFB679D889}" type="datetime1">
              <a:rPr kumimoji="0" lang="de-AT" sz="900" b="0" i="0" u="none" strike="noStrike" kern="1200" cap="none" spc="0" normalizeH="0" baseline="0%" noProof="0" smtClean="0">
                <a:ln>
                  <a:noFill/>
                </a:ln>
                <a:solidFill>
                  <a:srgbClr val="FFFFFF">
                    <a:lumMod val="50%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pPr marL="0" marR="0" lvl="0" indent="0" algn="r" defTabSz="457200" rtl="0" eaLnBrk="1" fontAlgn="auto" latinLnBrk="0" hangingPunct="1">
                <a:lnSpc>
                  <a:spcPct val="100%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28.04.2022</a:t>
            </a:fld>
            <a:endParaRPr kumimoji="0" lang="de-DE" sz="900" b="0" i="0" u="none" strike="noStrike" kern="1200" cap="none" spc="0" normalizeH="0" baseline="0%" noProof="0" dirty="0">
              <a:ln>
                <a:noFill/>
              </a:ln>
              <a:solidFill>
                <a:srgbClr val="FFFFFF">
                  <a:lumMod val="50%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888A632-129D-B74B-865E-707E52BF8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%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4551C4-B2FE-D346-85B2-980ED0EB58B6}" type="slidenum">
              <a:rPr kumimoji="0" lang="de-DE" sz="900" b="0" i="0" u="none" strike="noStrike" kern="1200" cap="none" spc="0" normalizeH="0" baseline="0%" noProof="0" smtClean="0">
                <a:ln>
                  <a:noFill/>
                </a:ln>
                <a:solidFill>
                  <a:srgbClr val="FFFFFF">
                    <a:lumMod val="50%"/>
                  </a:srgbClr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</a:rPr>
              <a:pPr marL="0" marR="0" lvl="0" indent="0" algn="r" defTabSz="457200" rtl="0" eaLnBrk="1" fontAlgn="auto" latinLnBrk="0" hangingPunct="1">
                <a:lnSpc>
                  <a:spcPct val="100%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de-DE" sz="900" b="0" i="0" u="none" strike="noStrike" kern="1200" cap="none" spc="0" normalizeH="0" baseline="0%" noProof="0" dirty="0">
              <a:ln>
                <a:noFill/>
              </a:ln>
              <a:solidFill>
                <a:srgbClr val="FFFFFF">
                  <a:lumMod val="50%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0743646"/>
      </p:ext>
    </p:extLst>
  </p:cSld>
  <p:clrMapOvr>
    <a:masterClrMapping/>
  </p:clrMapOvr>
</p:sld>
</file>

<file path=ppt/theme/theme1.xml><?xml version="1.0" encoding="utf-8"?>
<a:theme xmlns:a="http://purl.oclc.org/ooxml/drawingml/main" name="Facette">
  <a:themeElements>
    <a:clrScheme name="Benutzerdefiniert 1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D9F0F3"/>
      </a:accent1>
      <a:accent2>
        <a:srgbClr val="008198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%">
              <a:schemeClr val="phClr">
                <a:tint val="65%"/>
                <a:lumMod val="110%"/>
              </a:schemeClr>
            </a:gs>
            <a:gs pos="88%">
              <a:schemeClr val="phClr">
                <a:tint val="90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tint val="96%"/>
                <a:lumMod val="100%"/>
              </a:schemeClr>
            </a:gs>
            <a:gs pos="78%">
              <a:schemeClr val="phClr">
                <a:shade val="94%"/>
                <a:lumMod val="94%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%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%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%">
              <a:schemeClr val="phClr">
                <a:tint val="90%"/>
                <a:lumMod val="104%"/>
              </a:schemeClr>
            </a:gs>
            <a:gs pos="94%">
              <a:schemeClr val="phClr">
                <a:shade val="96%"/>
                <a:lumMod val="82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tint val="90%"/>
                <a:lumMod val="110%"/>
              </a:schemeClr>
            </a:gs>
            <a:gs pos="100%">
              <a:schemeClr val="phClr">
                <a:shade val="94%"/>
                <a:lumMod val="96%"/>
              </a:schemeClr>
            </a:gs>
          </a:gsLst>
          <a:path path="circle">
            <a:fillToRect l="50%" t="50%" r="100%" b="100%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purl.oclc.org/ooxml/drawingml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%">
              <a:schemeClr val="phClr">
                <a:lumMod val="110%"/>
                <a:satMod val="105%"/>
                <a:tint val="67%"/>
              </a:schemeClr>
            </a:gs>
            <a:gs pos="50%">
              <a:schemeClr val="phClr">
                <a:lumMod val="105%"/>
                <a:satMod val="103%"/>
                <a:tint val="73%"/>
              </a:schemeClr>
            </a:gs>
            <a:gs pos="100%">
              <a:schemeClr val="phClr">
                <a:lumMod val="105%"/>
                <a:satMod val="109%"/>
                <a:tint val="81%"/>
              </a:schemeClr>
            </a:gs>
          </a:gsLst>
          <a:lin ang="5400000" scaled="0"/>
        </a:gradFill>
        <a:gradFill rotWithShape="1">
          <a:gsLst>
            <a:gs pos="0%">
              <a:schemeClr val="phClr">
                <a:satMod val="103%"/>
                <a:lumMod val="102%"/>
                <a:tint val="94%"/>
              </a:schemeClr>
            </a:gs>
            <a:gs pos="50%">
              <a:schemeClr val="phClr">
                <a:satMod val="110%"/>
                <a:lumMod val="100%"/>
                <a:shade val="100%"/>
              </a:schemeClr>
            </a:gs>
            <a:gs pos="100%">
              <a:schemeClr val="phClr">
                <a:lumMod val="99%"/>
                <a:satMod val="120%"/>
                <a:shade val="78%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%"/>
        </a:ln>
        <a:ln w="12700" cap="flat" cmpd="sng" algn="ctr">
          <a:solidFill>
            <a:schemeClr val="phClr"/>
          </a:solidFill>
          <a:prstDash val="solid"/>
          <a:miter lim="800%"/>
        </a:ln>
        <a:ln w="19050" cap="flat" cmpd="sng" algn="ctr">
          <a:solidFill>
            <a:schemeClr val="phClr"/>
          </a:solidFill>
          <a:prstDash val="solid"/>
          <a:miter lim="800%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%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%"/>
            <a:satMod val="170%"/>
          </a:schemeClr>
        </a:solidFill>
        <a:gradFill rotWithShape="1">
          <a:gsLst>
            <a:gs pos="0%">
              <a:schemeClr val="phClr">
                <a:tint val="93%"/>
                <a:satMod val="150%"/>
                <a:shade val="98%"/>
                <a:lumMod val="102%"/>
              </a:schemeClr>
            </a:gs>
            <a:gs pos="50%">
              <a:schemeClr val="phClr">
                <a:tint val="98%"/>
                <a:satMod val="130%"/>
                <a:shade val="90%"/>
                <a:lumMod val="103%"/>
              </a:schemeClr>
            </a:gs>
            <a:gs pos="100%">
              <a:schemeClr val="phClr">
                <a:shade val="63%"/>
                <a:satMod val="120%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purl.oclc.org/ooxml/officeDocument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purl.oclc.org/ooxml/officeDocument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purl.oclc.org/ooxml/officeDocument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8A1A8551B1CAE4ABA92FBB62FF21F66" ma:contentTypeVersion="2" ma:contentTypeDescription="Ein neues Dokument erstellen." ma:contentTypeScope="" ma:versionID="cfd4c4f79cff987b00e767f360e63ae7">
  <xsd:schema xmlns:xsd="http://www.w3.org/2001/XMLSchema" xmlns:xs="http://www.w3.org/2001/XMLSchema" xmlns:p="http://schemas.microsoft.com/office/2006/metadata/properties" xmlns:ns2="c318ea6d-708d-40c4-a58b-631eba402815" targetNamespace="http://schemas.microsoft.com/office/2006/metadata/properties" ma:root="true" ma:fieldsID="c2fa1cc3aed5ec1a570014f3bd3ced11" ns2:_="">
    <xsd:import namespace="c318ea6d-708d-40c4-a58b-631eba40281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18ea6d-708d-40c4-a58b-631eba4028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548D5EF-B33C-42AD-9F03-09C556107F5E}"/>
</file>

<file path=customXml/itemProps2.xml><?xml version="1.0" encoding="utf-8"?>
<ds:datastoreItem xmlns:ds="http://schemas.openxmlformats.org/officeDocument/2006/customXml" ds:itemID="{BD1D1506-EFF7-4D3C-82B1-38936BE65BF5}"/>
</file>

<file path=customXml/itemProps3.xml><?xml version="1.0" encoding="utf-8"?>
<ds:datastoreItem xmlns:ds="http://schemas.openxmlformats.org/officeDocument/2006/customXml" ds:itemID="{99AA612C-2A84-4234-A804-54164A7DA147}"/>
</file>

<file path=docProps/app.xml><?xml version="1.0" encoding="utf-8"?>
<Properties xmlns="http://purl.oclc.org/ooxml/officeDocument/extendedProperties" xmlns:vt="http://purl.oclc.org/ooxml/officeDocument/docPropsVTypes">
  <TotalTime>0</TotalTime>
  <Words>111</Words>
  <Application>Microsoft Office PowerPoint</Application>
  <PresentationFormat>Breitbild</PresentationFormat>
  <Paragraphs>20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10" baseType="lpstr">
      <vt:lpstr>Arial</vt:lpstr>
      <vt:lpstr>Calibri</vt:lpstr>
      <vt:lpstr>Georgia</vt:lpstr>
      <vt:lpstr>Trebuchet MS</vt:lpstr>
      <vt:lpstr>Verdana</vt:lpstr>
      <vt:lpstr>Wingdings</vt:lpstr>
      <vt:lpstr>Wingdings 3</vt:lpstr>
      <vt:lpstr>Facette</vt:lpstr>
      <vt:lpstr>Musik-Datenbank „Music DB“</vt:lpstr>
      <vt:lpstr>Music DB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Musik-Datenbank „Music DB“</dc:title>
  <dc:creator>Scheder, Sebastian</dc:creator>
  <cp:lastModifiedBy>Scheder, Sebastian</cp:lastModifiedBy>
  <cp:revision>1</cp:revision>
  <dcterms:created xsi:type="dcterms:W3CDTF">2022-04-28T12:34:20Z</dcterms:created>
  <dcterms:modified xsi:type="dcterms:W3CDTF">2022-04-28T13:53:57Z</dcterms:modified>
</cp:coreProperties>
</file>

<file path=docProps/custom.xml><?xml version="1.0" encoding="utf-8"?>
<Properties xmlns="http://purl.oclc.org/ooxml/officeDocument/customProperties" xmlns:vt="http://purl.oclc.org/ooxml/officeDocument/docPropsVTypes">
  <property fmtid="{D5CDD505-2E9C-101B-9397-08002B2CF9AE}" pid="2" name="ContentTypeId">
    <vt:lpwstr>0x01010048A1A8551B1CAE4ABA92FBB62FF21F66</vt:lpwstr>
  </property>
</Properties>
</file>