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BBC738-3BF0-4EFD-BE35-D115362CCE38}" v="1" dt="2022-04-28T15:12:48.793"/>
    <p1510:client id="{73CF9614-53EE-4955-BEE8-E12BB5DC7AAD}" v="139" dt="2022-04-28T23:16:12.510"/>
    <p1510:client id="{BF4E1243-42F0-47BE-9387-B0299FDA0D79}" v="149" dt="2022-04-29T09:27:44.7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er" userId="38ea0f08-0676-4c82-9993-fe8249e7318e" providerId="ADAL" clId="{BF4E1243-42F0-47BE-9387-B0299FDA0D79}"/>
    <pc:docChg chg="undo custSel modSld">
      <pc:chgData name="Taner" userId="38ea0f08-0676-4c82-9993-fe8249e7318e" providerId="ADAL" clId="{BF4E1243-42F0-47BE-9387-B0299FDA0D79}" dt="2022-04-29T09:27:44.712" v="148" actId="478"/>
      <pc:docMkLst>
        <pc:docMk/>
      </pc:docMkLst>
      <pc:sldChg chg="modSp mod">
        <pc:chgData name="Taner" userId="38ea0f08-0676-4c82-9993-fe8249e7318e" providerId="ADAL" clId="{BF4E1243-42F0-47BE-9387-B0299FDA0D79}" dt="2022-04-29T07:50:15.367" v="91" actId="20577"/>
        <pc:sldMkLst>
          <pc:docMk/>
          <pc:sldMk cId="3804631159" sldId="257"/>
        </pc:sldMkLst>
        <pc:spChg chg="mod">
          <ac:chgData name="Taner" userId="38ea0f08-0676-4c82-9993-fe8249e7318e" providerId="ADAL" clId="{BF4E1243-42F0-47BE-9387-B0299FDA0D79}" dt="2022-04-29T07:50:15.367" v="91" actId="20577"/>
          <ac:spMkLst>
            <pc:docMk/>
            <pc:sldMk cId="3804631159" sldId="257"/>
            <ac:spMk id="3" creationId="{97FF0333-51F1-42E7-833C-54BAA756B124}"/>
          </ac:spMkLst>
        </pc:spChg>
      </pc:sldChg>
      <pc:sldChg chg="addSp modSp mod">
        <pc:chgData name="Taner" userId="38ea0f08-0676-4c82-9993-fe8249e7318e" providerId="ADAL" clId="{BF4E1243-42F0-47BE-9387-B0299FDA0D79}" dt="2022-04-29T07:55:01.502" v="97" actId="1076"/>
        <pc:sldMkLst>
          <pc:docMk/>
          <pc:sldMk cId="2733403409" sldId="258"/>
        </pc:sldMkLst>
        <pc:picChg chg="add mod">
          <ac:chgData name="Taner" userId="38ea0f08-0676-4c82-9993-fe8249e7318e" providerId="ADAL" clId="{BF4E1243-42F0-47BE-9387-B0299FDA0D79}" dt="2022-04-29T07:55:01.502" v="97" actId="1076"/>
          <ac:picMkLst>
            <pc:docMk/>
            <pc:sldMk cId="2733403409" sldId="258"/>
            <ac:picMk id="5" creationId="{BE5E6AB9-D5CC-4416-B73F-54EACE8B2E19}"/>
          </ac:picMkLst>
        </pc:picChg>
      </pc:sldChg>
      <pc:sldChg chg="addSp delSp modSp mod">
        <pc:chgData name="Taner" userId="38ea0f08-0676-4c82-9993-fe8249e7318e" providerId="ADAL" clId="{BF4E1243-42F0-47BE-9387-B0299FDA0D79}" dt="2022-04-29T09:27:44.712" v="148" actId="478"/>
        <pc:sldMkLst>
          <pc:docMk/>
          <pc:sldMk cId="1665974410" sldId="259"/>
        </pc:sldMkLst>
        <pc:spChg chg="mod">
          <ac:chgData name="Taner" userId="38ea0f08-0676-4c82-9993-fe8249e7318e" providerId="ADAL" clId="{BF4E1243-42F0-47BE-9387-B0299FDA0D79}" dt="2022-04-29T09:27:44.316" v="147" actId="20577"/>
          <ac:spMkLst>
            <pc:docMk/>
            <pc:sldMk cId="1665974410" sldId="259"/>
            <ac:spMk id="3" creationId="{6010ECEA-1926-4D3A-BB86-A41D9D23FD11}"/>
          </ac:spMkLst>
        </pc:spChg>
        <pc:spChg chg="add del mod">
          <ac:chgData name="Taner" userId="38ea0f08-0676-4c82-9993-fe8249e7318e" providerId="ADAL" clId="{BF4E1243-42F0-47BE-9387-B0299FDA0D79}" dt="2022-04-29T07:42:07.483" v="9" actId="478"/>
          <ac:spMkLst>
            <pc:docMk/>
            <pc:sldMk cId="1665974410" sldId="259"/>
            <ac:spMk id="7" creationId="{243798E4-0619-46C2-B42D-588EDFE7A255}"/>
          </ac:spMkLst>
        </pc:spChg>
        <pc:picChg chg="mod">
          <ac:chgData name="Taner" userId="38ea0f08-0676-4c82-9993-fe8249e7318e" providerId="ADAL" clId="{BF4E1243-42F0-47BE-9387-B0299FDA0D79}" dt="2022-04-29T09:27:43.097" v="144" actId="1076"/>
          <ac:picMkLst>
            <pc:docMk/>
            <pc:sldMk cId="1665974410" sldId="259"/>
            <ac:picMk id="5" creationId="{7691ABEC-6EBA-41CE-A3E9-099AEED08406}"/>
          </ac:picMkLst>
        </pc:picChg>
        <pc:picChg chg="add del mod">
          <ac:chgData name="Taner" userId="38ea0f08-0676-4c82-9993-fe8249e7318e" providerId="ADAL" clId="{BF4E1243-42F0-47BE-9387-B0299FDA0D79}" dt="2022-04-29T09:27:44.712" v="148" actId="478"/>
          <ac:picMkLst>
            <pc:docMk/>
            <pc:sldMk cId="1665974410" sldId="259"/>
            <ac:picMk id="6" creationId="{4D064650-B768-4F18-B2FE-44F6C0246FB5}"/>
          </ac:picMkLst>
        </pc:picChg>
      </pc:sldChg>
    </pc:docChg>
  </pc:docChgLst>
  <pc:docChgLst>
    <pc:chgData name="Saf, Taner" userId="S::h1616952@s.wu.ac.at::38ea0f08-0676-4c82-9993-fe8249e7318e" providerId="AD" clId="Web-{73CF9614-53EE-4955-BEE8-E12BB5DC7AAD}"/>
    <pc:docChg chg="modSld">
      <pc:chgData name="Saf, Taner" userId="S::h1616952@s.wu.ac.at::38ea0f08-0676-4c82-9993-fe8249e7318e" providerId="AD" clId="Web-{73CF9614-53EE-4955-BEE8-E12BB5DC7AAD}" dt="2022-04-28T23:16:12.510" v="134"/>
      <pc:docMkLst>
        <pc:docMk/>
      </pc:docMkLst>
      <pc:sldChg chg="modSp">
        <pc:chgData name="Saf, Taner" userId="S::h1616952@s.wu.ac.at::38ea0f08-0676-4c82-9993-fe8249e7318e" providerId="AD" clId="Web-{73CF9614-53EE-4955-BEE8-E12BB5DC7AAD}" dt="2022-04-28T22:49:41.896" v="55" actId="20577"/>
        <pc:sldMkLst>
          <pc:docMk/>
          <pc:sldMk cId="3804631159" sldId="257"/>
        </pc:sldMkLst>
        <pc:spChg chg="mod">
          <ac:chgData name="Saf, Taner" userId="S::h1616952@s.wu.ac.at::38ea0f08-0676-4c82-9993-fe8249e7318e" providerId="AD" clId="Web-{73CF9614-53EE-4955-BEE8-E12BB5DC7AAD}" dt="2022-04-28T22:49:41.896" v="55" actId="20577"/>
          <ac:spMkLst>
            <pc:docMk/>
            <pc:sldMk cId="3804631159" sldId="257"/>
            <ac:spMk id="3" creationId="{97FF0333-51F1-42E7-833C-54BAA756B124}"/>
          </ac:spMkLst>
        </pc:spChg>
      </pc:sldChg>
      <pc:sldChg chg="modSp">
        <pc:chgData name="Saf, Taner" userId="S::h1616952@s.wu.ac.at::38ea0f08-0676-4c82-9993-fe8249e7318e" providerId="AD" clId="Web-{73CF9614-53EE-4955-BEE8-E12BB5DC7AAD}" dt="2022-04-28T22:51:26.680" v="88" actId="20577"/>
        <pc:sldMkLst>
          <pc:docMk/>
          <pc:sldMk cId="2733403409" sldId="258"/>
        </pc:sldMkLst>
        <pc:spChg chg="mod">
          <ac:chgData name="Saf, Taner" userId="S::h1616952@s.wu.ac.at::38ea0f08-0676-4c82-9993-fe8249e7318e" providerId="AD" clId="Web-{73CF9614-53EE-4955-BEE8-E12BB5DC7AAD}" dt="2022-04-28T22:50:33.225" v="64" actId="20577"/>
          <ac:spMkLst>
            <pc:docMk/>
            <pc:sldMk cId="2733403409" sldId="258"/>
            <ac:spMk id="2" creationId="{1308A6C5-E9E2-4AF3-B79D-F24C70FF0408}"/>
          </ac:spMkLst>
        </pc:spChg>
        <pc:spChg chg="mod">
          <ac:chgData name="Saf, Taner" userId="S::h1616952@s.wu.ac.at::38ea0f08-0676-4c82-9993-fe8249e7318e" providerId="AD" clId="Web-{73CF9614-53EE-4955-BEE8-E12BB5DC7AAD}" dt="2022-04-28T22:51:26.680" v="88" actId="20577"/>
          <ac:spMkLst>
            <pc:docMk/>
            <pc:sldMk cId="2733403409" sldId="258"/>
            <ac:spMk id="3" creationId="{CAF5A0AD-59CD-4C3D-A34F-85E4B6F5807F}"/>
          </ac:spMkLst>
        </pc:spChg>
      </pc:sldChg>
      <pc:sldChg chg="delSp modSp">
        <pc:chgData name="Saf, Taner" userId="S::h1616952@s.wu.ac.at::38ea0f08-0676-4c82-9993-fe8249e7318e" providerId="AD" clId="Web-{73CF9614-53EE-4955-BEE8-E12BB5DC7AAD}" dt="2022-04-28T23:16:12.510" v="134"/>
        <pc:sldMkLst>
          <pc:docMk/>
          <pc:sldMk cId="1737284139" sldId="260"/>
        </pc:sldMkLst>
        <pc:spChg chg="mod">
          <ac:chgData name="Saf, Taner" userId="S::h1616952@s.wu.ac.at::38ea0f08-0676-4c82-9993-fe8249e7318e" providerId="AD" clId="Web-{73CF9614-53EE-4955-BEE8-E12BB5DC7AAD}" dt="2022-04-28T22:52:31.869" v="115" actId="20577"/>
          <ac:spMkLst>
            <pc:docMk/>
            <pc:sldMk cId="1737284139" sldId="260"/>
            <ac:spMk id="2" creationId="{189F4ADE-0544-4BBC-B334-ACA73DA696DF}"/>
          </ac:spMkLst>
        </pc:spChg>
        <pc:spChg chg="mod">
          <ac:chgData name="Saf, Taner" userId="S::h1616952@s.wu.ac.at::38ea0f08-0676-4c82-9993-fe8249e7318e" providerId="AD" clId="Web-{73CF9614-53EE-4955-BEE8-E12BB5DC7AAD}" dt="2022-04-28T22:53:03.995" v="133" actId="20577"/>
          <ac:spMkLst>
            <pc:docMk/>
            <pc:sldMk cId="1737284139" sldId="260"/>
            <ac:spMk id="3" creationId="{C447A9BA-C7BF-4141-A0A6-1739D5484148}"/>
          </ac:spMkLst>
        </pc:spChg>
        <pc:picChg chg="del">
          <ac:chgData name="Saf, Taner" userId="S::h1616952@s.wu.ac.at::38ea0f08-0676-4c82-9993-fe8249e7318e" providerId="AD" clId="Web-{73CF9614-53EE-4955-BEE8-E12BB5DC7AAD}" dt="2022-04-28T23:16:12.510" v="134"/>
          <ac:picMkLst>
            <pc:docMk/>
            <pc:sldMk cId="1737284139" sldId="260"/>
            <ac:picMk id="5" creationId="{DCF99F46-2139-4D5C-884D-3CE2BD99972B}"/>
          </ac:picMkLst>
        </pc:picChg>
      </pc:sldChg>
    </pc:docChg>
  </pc:docChgLst>
  <pc:docChgLst>
    <pc:chgData name="Wallner, Tobias" userId="011b9725-4442-4ef6-90c6-2485e5aaa110" providerId="ADAL" clId="{812E7FD0-14A1-4FCC-910F-8A8C8A9AA833}"/>
    <pc:docChg chg="modSld">
      <pc:chgData name="Wallner, Tobias" userId="011b9725-4442-4ef6-90c6-2485e5aaa110" providerId="ADAL" clId="{812E7FD0-14A1-4FCC-910F-8A8C8A9AA833}" dt="2022-04-28T17:12:19.716" v="4" actId="1076"/>
      <pc:docMkLst>
        <pc:docMk/>
      </pc:docMkLst>
      <pc:sldChg chg="addSp modSp mod">
        <pc:chgData name="Wallner, Tobias" userId="011b9725-4442-4ef6-90c6-2485e5aaa110" providerId="ADAL" clId="{812E7FD0-14A1-4FCC-910F-8A8C8A9AA833}" dt="2022-04-28T17:12:19.716" v="4" actId="1076"/>
        <pc:sldMkLst>
          <pc:docMk/>
          <pc:sldMk cId="1737284139" sldId="260"/>
        </pc:sldMkLst>
        <pc:picChg chg="add mod">
          <ac:chgData name="Wallner, Tobias" userId="011b9725-4442-4ef6-90c6-2485e5aaa110" providerId="ADAL" clId="{812E7FD0-14A1-4FCC-910F-8A8C8A9AA833}" dt="2022-04-28T17:12:19.716" v="4" actId="1076"/>
          <ac:picMkLst>
            <pc:docMk/>
            <pc:sldMk cId="1737284139" sldId="260"/>
            <ac:picMk id="5" creationId="{DCF99F46-2139-4D5C-884D-3CE2BD99972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7763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203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88499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19579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42104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9594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43520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4093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9296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1194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87448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72014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9864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4829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35559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0304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8544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FC733B-8ED3-4929-BB35-2A53B3F8DA4C}" type="datetimeFigureOut">
              <a:rPr lang="de-AT" smtClean="0"/>
              <a:t>29.04.2022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E110DD8-8A01-4457-9B3C-56C82C6DBE44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8881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9F783A-405C-43B3-8834-E8B59C3B00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AT" sz="5400"/>
              <a:t>Projekt: „Der Krankmacher“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E897DE0-902A-46BF-BB55-3471BC7D3B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/>
              <a:t>Gruppe 8: Taner </a:t>
            </a:r>
            <a:r>
              <a:rPr lang="de-AT" err="1"/>
              <a:t>Saf</a:t>
            </a:r>
            <a:r>
              <a:rPr lang="de-AT"/>
              <a:t> und Tobias Wallner</a:t>
            </a:r>
          </a:p>
        </p:txBody>
      </p:sp>
    </p:spTree>
    <p:extLst>
      <p:ext uri="{BB962C8B-B14F-4D97-AF65-F5344CB8AC3E}">
        <p14:creationId xmlns:p14="http://schemas.microsoft.com/office/powerpoint/2010/main" val="2845771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8FF284-3D62-4A14-80FC-FACF167EC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Funktionen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7FF0333-51F1-42E7-833C-54BAA756B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err="1"/>
              <a:t>cURL</a:t>
            </a:r>
            <a:r>
              <a:rPr lang="de-AT"/>
              <a:t>: Abfragen der Daten(E-Mail, Name, LV-Titel) über das VVZ</a:t>
            </a:r>
          </a:p>
          <a:p>
            <a:r>
              <a:rPr lang="de-AT"/>
              <a:t>Outlook: Automatisches Versenden eines Entschuldigungsschreibens</a:t>
            </a:r>
          </a:p>
          <a:p>
            <a:r>
              <a:rPr lang="de-AT"/>
              <a:t>Excel: Automatisches Speichern der Vorlesungsdaten in einem „Vorlesungsverzeichnis“</a:t>
            </a:r>
          </a:p>
          <a:p>
            <a:endParaRPr lang="de-AT"/>
          </a:p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4631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8A6C5-E9E2-4AF3-B79D-F24C70FF0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Abfragen der Daten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5A0AD-59CD-4C3D-A34F-85E4B6F58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Link zur Lehrveranstaltung eingeben (aus dem VVZ)</a:t>
            </a:r>
          </a:p>
          <a:p>
            <a:r>
              <a:rPr lang="de-AT"/>
              <a:t>Mit Hilfe von </a:t>
            </a:r>
            <a:r>
              <a:rPr lang="de-AT" err="1"/>
              <a:t>cURL</a:t>
            </a:r>
            <a:r>
              <a:rPr lang="de-AT"/>
              <a:t> werden die relevanten Daten ausgelesen (Name, E-Mail, LV)</a:t>
            </a:r>
          </a:p>
          <a:p>
            <a:endParaRPr lang="en-US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E5E6AB9-D5CC-4416-B73F-54EACE8B2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488" y="4776282"/>
            <a:ext cx="9218356" cy="36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0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07E69-FB26-4378-8463-758AFECE9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Automatisches Versenden der E-Mail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0ECEA-1926-4D3A-BB86-A41D9D23F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Mit OLE wird Outlook angesteuert</a:t>
            </a:r>
          </a:p>
          <a:p>
            <a:r>
              <a:rPr lang="de-AT"/>
              <a:t>Relevante Daten werden automatisch an richtiger Stelle eingesetzt</a:t>
            </a:r>
          </a:p>
          <a:p>
            <a:r>
              <a:rPr lang="de-AT"/>
              <a:t>Vorgefertigter Text wird eingefügt -&gt; VORSICHT: hier muss HTML verwendet werden</a:t>
            </a:r>
          </a:p>
          <a:p>
            <a:r>
              <a:rPr lang="de-AT"/>
              <a:t>Problem beim Mail Item erstellen; Lösung: </a:t>
            </a:r>
          </a:p>
          <a:p>
            <a:endParaRPr lang="de-AT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91ABEC-6EBA-41CE-A3E9-099AEED08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185" y="4230695"/>
            <a:ext cx="6950813" cy="34538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D064650-B768-4F18-B2FE-44F6C0246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535" y="4749498"/>
            <a:ext cx="3670520" cy="33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7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F4ADE-0544-4BBC-B334-ACA73DA69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Anlegen eines „Vorlesungsverzeichnis“ mit Excel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7A9BA-C7BF-4141-A0A6-1739D5484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/>
              <a:t>Mit OLE wird Excel Dokument „Vorlesungsverzeichnis“ aufgerufen</a:t>
            </a:r>
          </a:p>
          <a:p>
            <a:r>
              <a:rPr lang="de-AT"/>
              <a:t>Name, LV und E-Mail-Adresse werden abgespeichert</a:t>
            </a:r>
          </a:p>
          <a:p>
            <a:r>
              <a:rPr lang="de-AT"/>
              <a:t>Wird Programm erneut ausgeführt, werden neue Daten in der Zeile darunter gespeichert </a:t>
            </a:r>
          </a:p>
          <a:p>
            <a:endParaRPr lang="de-AT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841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A1A8551B1CAE4ABA92FBB62FF21F66" ma:contentTypeVersion="2" ma:contentTypeDescription="Ein neues Dokument erstellen." ma:contentTypeScope="" ma:versionID="cfd4c4f79cff987b00e767f360e63ae7">
  <xsd:schema xmlns:xsd="http://www.w3.org/2001/XMLSchema" xmlns:xs="http://www.w3.org/2001/XMLSchema" xmlns:p="http://schemas.microsoft.com/office/2006/metadata/properties" xmlns:ns2="c318ea6d-708d-40c4-a58b-631eba402815" targetNamespace="http://schemas.microsoft.com/office/2006/metadata/properties" ma:root="true" ma:fieldsID="c2fa1cc3aed5ec1a570014f3bd3ced11" ns2:_="">
    <xsd:import namespace="c318ea6d-708d-40c4-a58b-631eba4028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18ea6d-708d-40c4-a58b-631eba4028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548625-8C20-428B-9337-98D33CAF4798}">
  <ds:schemaRefs>
    <ds:schemaRef ds:uri="c318ea6d-708d-40c4-a58b-631eba40281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3DA1146-5C5F-4F42-8EE0-6CB5DEDD18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2C7666-A07E-4478-B573-DF0A51AC1415}">
  <ds:schemaRefs>
    <ds:schemaRef ds:uri="c318ea6d-708d-40c4-a58b-631eba40281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0</TotalTime>
  <Application>Microsoft Office PowerPoint</Application>
  <PresentationFormat>Widescreen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Parallax</vt:lpstr>
      <vt:lpstr>Projekt: „Der Krankmacher“</vt:lpstr>
      <vt:lpstr>Funktionen</vt:lpstr>
      <vt:lpstr>Abfragen der Daten</vt:lpstr>
      <vt:lpstr>Automatisches Versenden der E-Mail</vt:lpstr>
      <vt:lpstr>Anlegen eines „Vorlesungsverzeichnis“ mit Excel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Projekt: „Der Krankmacher“</dc:title>
  <dc:creator>Wallner, Tobias</dc:creator>
  <cp:revision>1</cp:revision>
  <dcterms:created xsi:type="dcterms:W3CDTF">2022-04-28T14:12:24Z</dcterms:created>
  <dcterms:modified xsi:type="dcterms:W3CDTF">2022-04-29T09:28:20Z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0x01010048A1A8551B1CAE4ABA92FBB62FF21F66</vt:lpwstr>
  </property>
</Properties>
</file>