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</p:sldMasterIdLst>
  <p:sldIdLst>
    <p:sldId id="256" r:id="rId3"/>
    <p:sldId id="258" r:id="rId4"/>
    <p:sldId id="266" r:id="rId5"/>
    <p:sldId id="267" r:id="rId6"/>
    <p:sldId id="268" r:id="rId7"/>
    <p:sldId id="273" r:id="rId8"/>
    <p:sldId id="265" r:id="rId9"/>
    <p:sldId id="257" r:id="rId10"/>
    <p:sldId id="269" r:id="rId11"/>
    <p:sldId id="270" r:id="rId12"/>
    <p:sldId id="271" r:id="rId13"/>
    <p:sldId id="27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E113F6F5-D206-487C-A303-8BBC806008CA}">
          <p14:sldIdLst>
            <p14:sldId id="256"/>
            <p14:sldId id="258"/>
            <p14:sldId id="266"/>
            <p14:sldId id="267"/>
            <p14:sldId id="268"/>
            <p14:sldId id="273"/>
            <p14:sldId id="265"/>
          </p14:sldIdLst>
        </p14:section>
        <p14:section name="Abschnitt ohne Titel" id="{4D9B93F5-B378-4DF2-A488-D5432BC7861B}">
          <p14:sldIdLst>
            <p14:sldId id="257"/>
            <p14:sldId id="269"/>
            <p14:sldId id="270"/>
            <p14:sldId id="271"/>
            <p14:sldId id="27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11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052E20-7494-4901-B646-0485AAD7B388}" type="doc">
      <dgm:prSet loTypeId="urn:microsoft.com/office/officeart/2005/8/layout/gear1" loCatId="relationship" qsTypeId="urn:microsoft.com/office/officeart/2005/8/quickstyle/simple1" qsCatId="simple" csTypeId="urn:microsoft.com/office/officeart/2005/8/colors/accent1_2" csCatId="accent1" phldr="1"/>
      <dgm:spPr/>
    </dgm:pt>
    <dgm:pt modelId="{762055BF-197B-4D8C-97F1-3C9F4E141828}">
      <dgm:prSet phldrT="[Text]"/>
      <dgm:spPr/>
      <dgm:t>
        <a:bodyPr/>
        <a:lstStyle/>
        <a:p>
          <a:r>
            <a:rPr lang="de-AT" b="1" dirty="0"/>
            <a:t>Wörterbuch</a:t>
          </a:r>
        </a:p>
      </dgm:t>
    </dgm:pt>
    <dgm:pt modelId="{98810D0D-4063-4A29-825D-287831D546E8}" type="parTrans" cxnId="{3F5381BA-B77E-4A37-8278-5D2C60357332}">
      <dgm:prSet/>
      <dgm:spPr/>
      <dgm:t>
        <a:bodyPr/>
        <a:lstStyle/>
        <a:p>
          <a:endParaRPr lang="de-AT"/>
        </a:p>
      </dgm:t>
    </dgm:pt>
    <dgm:pt modelId="{83E8E7BD-D4A0-445C-8EF2-4BFF512E0E77}" type="sibTrans" cxnId="{3F5381BA-B77E-4A37-8278-5D2C60357332}">
      <dgm:prSet/>
      <dgm:spPr/>
      <dgm:t>
        <a:bodyPr/>
        <a:lstStyle/>
        <a:p>
          <a:endParaRPr lang="de-AT"/>
        </a:p>
      </dgm:t>
    </dgm:pt>
    <dgm:pt modelId="{85E145BC-2DF8-4F41-9A0F-CC72EF74B9DA}">
      <dgm:prSet phldrT="[Text]"/>
      <dgm:spPr/>
      <dgm:t>
        <a:bodyPr/>
        <a:lstStyle/>
        <a:p>
          <a:r>
            <a:rPr lang="de-AT" b="1" dirty="0"/>
            <a:t>Excel</a:t>
          </a:r>
        </a:p>
      </dgm:t>
    </dgm:pt>
    <dgm:pt modelId="{9B038526-D500-45FE-B60A-83663804D6EB}" type="parTrans" cxnId="{5B95B969-8952-4512-9F1E-63954D8F8F3A}">
      <dgm:prSet/>
      <dgm:spPr/>
      <dgm:t>
        <a:bodyPr/>
        <a:lstStyle/>
        <a:p>
          <a:endParaRPr lang="de-AT"/>
        </a:p>
      </dgm:t>
    </dgm:pt>
    <dgm:pt modelId="{6F0059A8-27BB-4117-9DAE-1801F3C7B59F}" type="sibTrans" cxnId="{5B95B969-8952-4512-9F1E-63954D8F8F3A}">
      <dgm:prSet/>
      <dgm:spPr/>
      <dgm:t>
        <a:bodyPr/>
        <a:lstStyle/>
        <a:p>
          <a:endParaRPr lang="de-AT"/>
        </a:p>
      </dgm:t>
    </dgm:pt>
    <dgm:pt modelId="{B3A53DCD-74DA-4831-A8A7-834C28946017}">
      <dgm:prSet phldrT="[Text]"/>
      <dgm:spPr/>
      <dgm:t>
        <a:bodyPr/>
        <a:lstStyle/>
        <a:p>
          <a:r>
            <a:rPr lang="de-AT" b="1" dirty="0"/>
            <a:t>Musik</a:t>
          </a:r>
        </a:p>
      </dgm:t>
    </dgm:pt>
    <dgm:pt modelId="{5F1EF032-F7F7-4210-9D29-F1CFED018C8D}" type="parTrans" cxnId="{C0FB6937-787F-45F7-A4B3-2C4CC02B71AC}">
      <dgm:prSet/>
      <dgm:spPr/>
      <dgm:t>
        <a:bodyPr/>
        <a:lstStyle/>
        <a:p>
          <a:endParaRPr lang="de-AT"/>
        </a:p>
      </dgm:t>
    </dgm:pt>
    <dgm:pt modelId="{49C2BF02-0EB9-47B1-BA93-CA9856205419}" type="sibTrans" cxnId="{C0FB6937-787F-45F7-A4B3-2C4CC02B71AC}">
      <dgm:prSet/>
      <dgm:spPr/>
      <dgm:t>
        <a:bodyPr/>
        <a:lstStyle/>
        <a:p>
          <a:endParaRPr lang="de-AT"/>
        </a:p>
      </dgm:t>
    </dgm:pt>
    <dgm:pt modelId="{19517215-000B-4D9C-AA50-48558A400A20}" type="pres">
      <dgm:prSet presAssocID="{8E052E20-7494-4901-B646-0485AAD7B388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ED25F1D1-189D-427F-8549-90535B3DDB1A}" type="pres">
      <dgm:prSet presAssocID="{762055BF-197B-4D8C-97F1-3C9F4E141828}" presName="gear1" presStyleLbl="node1" presStyleIdx="0" presStyleCnt="3" custLinFactNeighborX="25293" custLinFactNeighborY="-21202">
        <dgm:presLayoutVars>
          <dgm:chMax val="1"/>
          <dgm:bulletEnabled val="1"/>
        </dgm:presLayoutVars>
      </dgm:prSet>
      <dgm:spPr/>
    </dgm:pt>
    <dgm:pt modelId="{25F5EBC6-0E94-48A9-A1EE-92C62ABEBD94}" type="pres">
      <dgm:prSet presAssocID="{762055BF-197B-4D8C-97F1-3C9F4E141828}" presName="gear1srcNode" presStyleLbl="node1" presStyleIdx="0" presStyleCnt="3"/>
      <dgm:spPr/>
    </dgm:pt>
    <dgm:pt modelId="{B414E301-0EBF-4480-9E24-BC0F1D8F8B8A}" type="pres">
      <dgm:prSet presAssocID="{762055BF-197B-4D8C-97F1-3C9F4E141828}" presName="gear1dstNode" presStyleLbl="node1" presStyleIdx="0" presStyleCnt="3"/>
      <dgm:spPr/>
    </dgm:pt>
    <dgm:pt modelId="{248B8B49-9844-4BE1-A437-4D8AD6F1B879}" type="pres">
      <dgm:prSet presAssocID="{85E145BC-2DF8-4F41-9A0F-CC72EF74B9DA}" presName="gear2" presStyleLbl="node1" presStyleIdx="1" presStyleCnt="3" custAng="21257544" custScaleX="111771" custScaleY="103963" custLinFactNeighborX="15749" custLinFactNeighborY="22098">
        <dgm:presLayoutVars>
          <dgm:chMax val="1"/>
          <dgm:bulletEnabled val="1"/>
        </dgm:presLayoutVars>
      </dgm:prSet>
      <dgm:spPr/>
    </dgm:pt>
    <dgm:pt modelId="{BA9F146E-5CE5-4395-914A-742F08206234}" type="pres">
      <dgm:prSet presAssocID="{85E145BC-2DF8-4F41-9A0F-CC72EF74B9DA}" presName="gear2srcNode" presStyleLbl="node1" presStyleIdx="1" presStyleCnt="3"/>
      <dgm:spPr/>
    </dgm:pt>
    <dgm:pt modelId="{869D7A8C-A17A-4ED4-88A7-52B260C7C343}" type="pres">
      <dgm:prSet presAssocID="{85E145BC-2DF8-4F41-9A0F-CC72EF74B9DA}" presName="gear2dstNode" presStyleLbl="node1" presStyleIdx="1" presStyleCnt="3"/>
      <dgm:spPr/>
    </dgm:pt>
    <dgm:pt modelId="{FEADEE44-2F00-4073-8675-3B936425B08A}" type="pres">
      <dgm:prSet presAssocID="{B3A53DCD-74DA-4831-A8A7-834C28946017}" presName="gear3" presStyleLbl="node1" presStyleIdx="2" presStyleCnt="3" custAng="664296" custScaleX="115723" custScaleY="111255" custLinFactNeighborX="9080" custLinFactNeighborY="5403"/>
      <dgm:spPr/>
    </dgm:pt>
    <dgm:pt modelId="{9265F665-5F06-48D8-8FEF-5B546D9B53C7}" type="pres">
      <dgm:prSet presAssocID="{B3A53DCD-74DA-4831-A8A7-834C28946017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A4290C9D-27D3-41F5-B0C4-6B7AA03B812C}" type="pres">
      <dgm:prSet presAssocID="{B3A53DCD-74DA-4831-A8A7-834C28946017}" presName="gear3srcNode" presStyleLbl="node1" presStyleIdx="2" presStyleCnt="3"/>
      <dgm:spPr/>
    </dgm:pt>
    <dgm:pt modelId="{7387A691-4693-45E7-A082-DC53AAFE1DB8}" type="pres">
      <dgm:prSet presAssocID="{B3A53DCD-74DA-4831-A8A7-834C28946017}" presName="gear3dstNode" presStyleLbl="node1" presStyleIdx="2" presStyleCnt="3"/>
      <dgm:spPr/>
    </dgm:pt>
    <dgm:pt modelId="{567F66ED-3A6E-43CB-A38F-1670CCCC996E}" type="pres">
      <dgm:prSet presAssocID="{83E8E7BD-D4A0-445C-8EF2-4BFF512E0E77}" presName="connector1" presStyleLbl="sibTrans2D1" presStyleIdx="0" presStyleCnt="3" custAng="1731463" custLinFactNeighborX="25455" custLinFactNeighborY="-15718"/>
      <dgm:spPr/>
    </dgm:pt>
    <dgm:pt modelId="{971CCFEC-7C1F-4936-B001-E25E3C4DB963}" type="pres">
      <dgm:prSet presAssocID="{6F0059A8-27BB-4117-9DAE-1801F3C7B59F}" presName="connector2" presStyleLbl="sibTrans2D1" presStyleIdx="1" presStyleCnt="3" custAng="18291432" custScaleX="110490" custLinFactNeighborX="9372" custLinFactNeighborY="23679"/>
      <dgm:spPr/>
    </dgm:pt>
    <dgm:pt modelId="{62861389-6242-475E-944E-5B09D9010793}" type="pres">
      <dgm:prSet presAssocID="{49C2BF02-0EB9-47B1-BA93-CA9856205419}" presName="connector3" presStyleLbl="sibTrans2D1" presStyleIdx="2" presStyleCnt="3" custAng="21055872" custLinFactNeighborX="6317" custLinFactNeighborY="-1799"/>
      <dgm:spPr/>
    </dgm:pt>
  </dgm:ptLst>
  <dgm:cxnLst>
    <dgm:cxn modelId="{E3B3B805-9481-437E-975D-753DFEC6C187}" type="presOf" srcId="{B3A53DCD-74DA-4831-A8A7-834C28946017}" destId="{FEADEE44-2F00-4073-8675-3B936425B08A}" srcOrd="0" destOrd="0" presId="urn:microsoft.com/office/officeart/2005/8/layout/gear1"/>
    <dgm:cxn modelId="{1DDE1232-313A-4E6B-BD0E-5F84FEEE94B9}" type="presOf" srcId="{B3A53DCD-74DA-4831-A8A7-834C28946017}" destId="{A4290C9D-27D3-41F5-B0C4-6B7AA03B812C}" srcOrd="2" destOrd="0" presId="urn:microsoft.com/office/officeart/2005/8/layout/gear1"/>
    <dgm:cxn modelId="{C0FB6937-787F-45F7-A4B3-2C4CC02B71AC}" srcId="{8E052E20-7494-4901-B646-0485AAD7B388}" destId="{B3A53DCD-74DA-4831-A8A7-834C28946017}" srcOrd="2" destOrd="0" parTransId="{5F1EF032-F7F7-4210-9D29-F1CFED018C8D}" sibTransId="{49C2BF02-0EB9-47B1-BA93-CA9856205419}"/>
    <dgm:cxn modelId="{6AB8F444-E477-481B-9A24-473D3BE78A5F}" type="presOf" srcId="{8E052E20-7494-4901-B646-0485AAD7B388}" destId="{19517215-000B-4D9C-AA50-48558A400A20}" srcOrd="0" destOrd="0" presId="urn:microsoft.com/office/officeart/2005/8/layout/gear1"/>
    <dgm:cxn modelId="{5B95B969-8952-4512-9F1E-63954D8F8F3A}" srcId="{8E052E20-7494-4901-B646-0485AAD7B388}" destId="{85E145BC-2DF8-4F41-9A0F-CC72EF74B9DA}" srcOrd="1" destOrd="0" parTransId="{9B038526-D500-45FE-B60A-83663804D6EB}" sibTransId="{6F0059A8-27BB-4117-9DAE-1801F3C7B59F}"/>
    <dgm:cxn modelId="{DE710970-EFA4-49B1-A1B9-EEE5ADF051F4}" type="presOf" srcId="{762055BF-197B-4D8C-97F1-3C9F4E141828}" destId="{B414E301-0EBF-4480-9E24-BC0F1D8F8B8A}" srcOrd="2" destOrd="0" presId="urn:microsoft.com/office/officeart/2005/8/layout/gear1"/>
    <dgm:cxn modelId="{55E3A87B-1534-4307-82F0-41081111133B}" type="presOf" srcId="{B3A53DCD-74DA-4831-A8A7-834C28946017}" destId="{7387A691-4693-45E7-A082-DC53AAFE1DB8}" srcOrd="3" destOrd="0" presId="urn:microsoft.com/office/officeart/2005/8/layout/gear1"/>
    <dgm:cxn modelId="{B57FD886-6650-423C-B5FE-699D05A583D4}" type="presOf" srcId="{85E145BC-2DF8-4F41-9A0F-CC72EF74B9DA}" destId="{248B8B49-9844-4BE1-A437-4D8AD6F1B879}" srcOrd="0" destOrd="0" presId="urn:microsoft.com/office/officeart/2005/8/layout/gear1"/>
    <dgm:cxn modelId="{416D3B8C-7E55-4E06-AFBF-153C2D0DF509}" type="presOf" srcId="{762055BF-197B-4D8C-97F1-3C9F4E141828}" destId="{25F5EBC6-0E94-48A9-A1EE-92C62ABEBD94}" srcOrd="1" destOrd="0" presId="urn:microsoft.com/office/officeart/2005/8/layout/gear1"/>
    <dgm:cxn modelId="{8B84168D-57D4-41E9-8FDC-850A5D0C14E7}" type="presOf" srcId="{49C2BF02-0EB9-47B1-BA93-CA9856205419}" destId="{62861389-6242-475E-944E-5B09D9010793}" srcOrd="0" destOrd="0" presId="urn:microsoft.com/office/officeart/2005/8/layout/gear1"/>
    <dgm:cxn modelId="{CF9DC594-5BD2-4A84-9910-F41923FFDEBA}" type="presOf" srcId="{B3A53DCD-74DA-4831-A8A7-834C28946017}" destId="{9265F665-5F06-48D8-8FEF-5B546D9B53C7}" srcOrd="1" destOrd="0" presId="urn:microsoft.com/office/officeart/2005/8/layout/gear1"/>
    <dgm:cxn modelId="{FBFD1BA4-354F-45B7-B7A5-5B05F13CF3AD}" type="presOf" srcId="{85E145BC-2DF8-4F41-9A0F-CC72EF74B9DA}" destId="{BA9F146E-5CE5-4395-914A-742F08206234}" srcOrd="1" destOrd="0" presId="urn:microsoft.com/office/officeart/2005/8/layout/gear1"/>
    <dgm:cxn modelId="{A77007B2-13CB-4A4F-9115-8DDF09E502C2}" type="presOf" srcId="{762055BF-197B-4D8C-97F1-3C9F4E141828}" destId="{ED25F1D1-189D-427F-8549-90535B3DDB1A}" srcOrd="0" destOrd="0" presId="urn:microsoft.com/office/officeart/2005/8/layout/gear1"/>
    <dgm:cxn modelId="{6552C6B6-301C-4EFF-A970-159C3B7BA9C0}" type="presOf" srcId="{6F0059A8-27BB-4117-9DAE-1801F3C7B59F}" destId="{971CCFEC-7C1F-4936-B001-E25E3C4DB963}" srcOrd="0" destOrd="0" presId="urn:microsoft.com/office/officeart/2005/8/layout/gear1"/>
    <dgm:cxn modelId="{3F5381BA-B77E-4A37-8278-5D2C60357332}" srcId="{8E052E20-7494-4901-B646-0485AAD7B388}" destId="{762055BF-197B-4D8C-97F1-3C9F4E141828}" srcOrd="0" destOrd="0" parTransId="{98810D0D-4063-4A29-825D-287831D546E8}" sibTransId="{83E8E7BD-D4A0-445C-8EF2-4BFF512E0E77}"/>
    <dgm:cxn modelId="{965659BE-2A93-485B-BB2A-9F18FD55787D}" type="presOf" srcId="{83E8E7BD-D4A0-445C-8EF2-4BFF512E0E77}" destId="{567F66ED-3A6E-43CB-A38F-1670CCCC996E}" srcOrd="0" destOrd="0" presId="urn:microsoft.com/office/officeart/2005/8/layout/gear1"/>
    <dgm:cxn modelId="{E02F1AC9-AD7C-498B-8DC3-8A423C13D999}" type="presOf" srcId="{85E145BC-2DF8-4F41-9A0F-CC72EF74B9DA}" destId="{869D7A8C-A17A-4ED4-88A7-52B260C7C343}" srcOrd="2" destOrd="0" presId="urn:microsoft.com/office/officeart/2005/8/layout/gear1"/>
    <dgm:cxn modelId="{D762F83D-FB13-4EBC-BAC0-FB385A8FC8C0}" type="presParOf" srcId="{19517215-000B-4D9C-AA50-48558A400A20}" destId="{ED25F1D1-189D-427F-8549-90535B3DDB1A}" srcOrd="0" destOrd="0" presId="urn:microsoft.com/office/officeart/2005/8/layout/gear1"/>
    <dgm:cxn modelId="{4CBB926E-3E4D-4C8E-AD70-730972C9230B}" type="presParOf" srcId="{19517215-000B-4D9C-AA50-48558A400A20}" destId="{25F5EBC6-0E94-48A9-A1EE-92C62ABEBD94}" srcOrd="1" destOrd="0" presId="urn:microsoft.com/office/officeart/2005/8/layout/gear1"/>
    <dgm:cxn modelId="{FD6856D9-7244-4670-9665-C5C1061AC792}" type="presParOf" srcId="{19517215-000B-4D9C-AA50-48558A400A20}" destId="{B414E301-0EBF-4480-9E24-BC0F1D8F8B8A}" srcOrd="2" destOrd="0" presId="urn:microsoft.com/office/officeart/2005/8/layout/gear1"/>
    <dgm:cxn modelId="{0A7677A8-49C9-4A94-8B0D-D5E5DBCAFBCA}" type="presParOf" srcId="{19517215-000B-4D9C-AA50-48558A400A20}" destId="{248B8B49-9844-4BE1-A437-4D8AD6F1B879}" srcOrd="3" destOrd="0" presId="urn:microsoft.com/office/officeart/2005/8/layout/gear1"/>
    <dgm:cxn modelId="{E5A6BE14-C05D-4DAF-A5A1-49CA049CEDF7}" type="presParOf" srcId="{19517215-000B-4D9C-AA50-48558A400A20}" destId="{BA9F146E-5CE5-4395-914A-742F08206234}" srcOrd="4" destOrd="0" presId="urn:microsoft.com/office/officeart/2005/8/layout/gear1"/>
    <dgm:cxn modelId="{57B3FF2D-07D8-47A5-B0FF-F1A4C7CC7A37}" type="presParOf" srcId="{19517215-000B-4D9C-AA50-48558A400A20}" destId="{869D7A8C-A17A-4ED4-88A7-52B260C7C343}" srcOrd="5" destOrd="0" presId="urn:microsoft.com/office/officeart/2005/8/layout/gear1"/>
    <dgm:cxn modelId="{C0F702CC-9803-4ED6-8A2B-1EFC23680EF9}" type="presParOf" srcId="{19517215-000B-4D9C-AA50-48558A400A20}" destId="{FEADEE44-2F00-4073-8675-3B936425B08A}" srcOrd="6" destOrd="0" presId="urn:microsoft.com/office/officeart/2005/8/layout/gear1"/>
    <dgm:cxn modelId="{5DA439DF-6753-4E0F-9A70-D5FA7369AB75}" type="presParOf" srcId="{19517215-000B-4D9C-AA50-48558A400A20}" destId="{9265F665-5F06-48D8-8FEF-5B546D9B53C7}" srcOrd="7" destOrd="0" presId="urn:microsoft.com/office/officeart/2005/8/layout/gear1"/>
    <dgm:cxn modelId="{9CBCAAF0-D125-4AB3-B2EB-C6054849D10F}" type="presParOf" srcId="{19517215-000B-4D9C-AA50-48558A400A20}" destId="{A4290C9D-27D3-41F5-B0C4-6B7AA03B812C}" srcOrd="8" destOrd="0" presId="urn:microsoft.com/office/officeart/2005/8/layout/gear1"/>
    <dgm:cxn modelId="{9F2E391B-6AC4-49EB-BE55-F3617916FC47}" type="presParOf" srcId="{19517215-000B-4D9C-AA50-48558A400A20}" destId="{7387A691-4693-45E7-A082-DC53AAFE1DB8}" srcOrd="9" destOrd="0" presId="urn:microsoft.com/office/officeart/2005/8/layout/gear1"/>
    <dgm:cxn modelId="{0BB2CA5F-699F-4050-AD59-039ACBCD7C2F}" type="presParOf" srcId="{19517215-000B-4D9C-AA50-48558A400A20}" destId="{567F66ED-3A6E-43CB-A38F-1670CCCC996E}" srcOrd="10" destOrd="0" presId="urn:microsoft.com/office/officeart/2005/8/layout/gear1"/>
    <dgm:cxn modelId="{B6AC19F8-A63B-4D91-AF40-E05BA799E739}" type="presParOf" srcId="{19517215-000B-4D9C-AA50-48558A400A20}" destId="{971CCFEC-7C1F-4936-B001-E25E3C4DB963}" srcOrd="11" destOrd="0" presId="urn:microsoft.com/office/officeart/2005/8/layout/gear1"/>
    <dgm:cxn modelId="{8523430F-7B78-44D7-93ED-47931E276BBA}" type="presParOf" srcId="{19517215-000B-4D9C-AA50-48558A400A20}" destId="{62861389-6242-475E-944E-5B09D9010793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25F1D1-189D-427F-8549-90535B3DDB1A}">
      <dsp:nvSpPr>
        <dsp:cNvPr id="0" name=""/>
        <dsp:cNvSpPr/>
      </dsp:nvSpPr>
      <dsp:spPr>
        <a:xfrm>
          <a:off x="3868031" y="1446551"/>
          <a:ext cx="2293499" cy="2293499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800" b="1" kern="1200" dirty="0"/>
            <a:t>Wörterbuch</a:t>
          </a:r>
        </a:p>
      </dsp:txBody>
      <dsp:txXfrm>
        <a:off x="4329126" y="1983792"/>
        <a:ext cx="1371309" cy="1178906"/>
      </dsp:txXfrm>
    </dsp:sp>
    <dsp:sp modelId="{248B8B49-9844-4BE1-A437-4D8AD6F1B879}">
      <dsp:nvSpPr>
        <dsp:cNvPr id="0" name=""/>
        <dsp:cNvSpPr/>
      </dsp:nvSpPr>
      <dsp:spPr>
        <a:xfrm rot="21257544">
          <a:off x="2118060" y="1726262"/>
          <a:ext cx="1864339" cy="1734102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800" b="1" kern="1200" dirty="0"/>
            <a:t>Excel</a:t>
          </a:r>
        </a:p>
      </dsp:txBody>
      <dsp:txXfrm>
        <a:off x="2573557" y="2165466"/>
        <a:ext cx="953345" cy="855694"/>
      </dsp:txXfrm>
    </dsp:sp>
    <dsp:sp modelId="{FEADEE44-2F00-4073-8675-3B936425B08A}">
      <dsp:nvSpPr>
        <dsp:cNvPr id="0" name=""/>
        <dsp:cNvSpPr/>
      </dsp:nvSpPr>
      <dsp:spPr>
        <a:xfrm rot="21364296">
          <a:off x="2927688" y="269510"/>
          <a:ext cx="1917987" cy="1791512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800" b="1" kern="1200" dirty="0"/>
            <a:t>Musik</a:t>
          </a:r>
        </a:p>
      </dsp:txBody>
      <dsp:txXfrm rot="-20700000">
        <a:off x="3355860" y="654939"/>
        <a:ext cx="1061642" cy="1020653"/>
      </dsp:txXfrm>
    </dsp:sp>
    <dsp:sp modelId="{567F66ED-3A6E-43CB-A38F-1670CCCC996E}">
      <dsp:nvSpPr>
        <dsp:cNvPr id="0" name=""/>
        <dsp:cNvSpPr/>
      </dsp:nvSpPr>
      <dsp:spPr>
        <a:xfrm rot="1731463">
          <a:off x="3858593" y="1125456"/>
          <a:ext cx="2935679" cy="2935679"/>
        </a:xfrm>
        <a:prstGeom prst="circularArrow">
          <a:avLst>
            <a:gd name="adj1" fmla="val 4688"/>
            <a:gd name="adj2" fmla="val 299029"/>
            <a:gd name="adj3" fmla="val 2515669"/>
            <a:gd name="adj4" fmla="val 15862348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1CCFEC-7C1F-4936-B001-E25E3C4DB963}">
      <dsp:nvSpPr>
        <dsp:cNvPr id="0" name=""/>
        <dsp:cNvSpPr/>
      </dsp:nvSpPr>
      <dsp:spPr>
        <a:xfrm rot="18291432">
          <a:off x="1746164" y="1526821"/>
          <a:ext cx="2356701" cy="213295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861389-6242-475E-944E-5B09D9010793}">
      <dsp:nvSpPr>
        <dsp:cNvPr id="0" name=""/>
        <dsp:cNvSpPr/>
      </dsp:nvSpPr>
      <dsp:spPr>
        <a:xfrm rot="21055872">
          <a:off x="2655032" y="-159271"/>
          <a:ext cx="2299754" cy="2299754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18.11.2021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9105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18.11.2021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37560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18.11.2021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44466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18.11.2021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61413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18.11.2021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314657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18.11.2021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98706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18.11.2021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295208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18.11.2021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690196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18.11.2021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47145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3BBDDF-C5B3-4D42-8944-723A657B72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BF4B6D5-904A-456F-8441-B7EC7DCA13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71CAC5C-79DB-4A30-989F-8A86A1545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18.11.2021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195C493-FB2D-48C6-8E3B-39586B134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85514F-54EF-4B36-A552-8E8DD6A04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487690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B99233-7983-4294-818B-87490F7A8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8A42B9-0115-49B3-B611-DDC443F9A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FD40D2F-12EF-4E2E-8C0C-3FE624088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18.11.2021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CCC7023-B4B1-4018-918B-C7FA40BBB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9880723-82D2-42E8-9B3A-D7E931C65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02673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18.11.2021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673424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AA2958-95BC-4621-B80B-BD59FF86A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C4AA678-65BF-4BA3-9A50-A2BD05D31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7E3D71-D10E-42E5-952C-DE59B5FF5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18.11.2021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AECAE51-6D03-4BD7-89C7-9FBE545A2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24C4B66-24C4-40C5-9DD2-671056C9B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664937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5102B6-EEBF-4641-920B-942E8FD1D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849C6A-0276-4B71-8B76-8119C0A8E4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98A51E4-F988-49CE-ADC8-57198E997C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7C84AB9-99FE-4BAB-8B1D-3D865BF25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18.11.2021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62A3324-2F6F-46D5-AFDC-1A35FF4EA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5699FC1-E579-4BA1-9E9D-10E725D8A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399517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B04F17-71B7-4EAE-BA30-E38618E82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E95667B-09B0-4A96-BAED-8A602B7AB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44A81E8-373E-4D9B-9616-ED57313BE8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FBC364C-0F94-4AF4-841D-9F96E792AB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7C0B44F-1E92-4F7B-8B0C-4918359E3F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DE8251E-F350-4EA5-A50A-9AFD620DA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18.11.2021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77EE4D2-721B-47FB-8723-ECC4D39C8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4D45834-69D6-45A0-A9BC-525888923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282536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CCC81F-6261-4CFD-B27E-30F04A081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7645B3B-EB23-45D8-ADFE-ED2F03E72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18.11.2021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19F31C0-4517-4BAD-B0A0-66B263025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F1CC256-6D93-4971-86B5-A599CC2ED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044047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7C4ABB2-C0CB-43C2-AC99-A159AE985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18.11.2021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2A0E245-63C5-46B4-A89E-5C3F3CC91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598C510-E702-4E68-BA43-B19C800CA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749933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F1D065-5FAD-4909-BD46-3D08804FC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19273E3-4931-485B-8D9C-4E15FEBFD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FE8193A-691E-4960-8C4D-D3B6CF0EC1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22AF389-68B7-4527-9FDE-6795FCD86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18.11.2021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930C81C-19A3-4BFC-97AD-B41F48C8E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15EE1F7-E847-4A32-AE8E-4973BA9A1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10635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B7F4A4-7CA3-4A2E-9666-55E76F787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B98EB62-3FC8-4381-BC65-89CEF79F21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6328C33-5A1F-4085-A798-7372E33AD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477EA6F-B32A-4CAF-B47F-45A805EAC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18.11.2021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40D5EF4-9846-4848-BC0B-576A869BD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2A10F7B-5EC6-4D83-972E-48EF4084B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140444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DF8214-D1A8-4D27-BD9F-60ADE2B8F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5E0A934-6E98-45A7-B49F-D034CFBD81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52587A-7D4C-4D36-B161-CAD4C5B15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18.11.2021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4830F8A-4D1C-40AC-987F-735F84D8B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0D0F5FC-E287-4CEA-AEC1-6491D65B8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295116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D5694ED-0D0B-4A76-9170-30FD2E99AA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E0B5B46-F058-4F6A-8F28-C0F9DCE5BF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451044-7F7F-43B2-B34C-396BB5557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18.11.2021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D7FD068-7CE1-48E7-AD3D-DF6EE6C9F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9D882F-D2E8-4B8D-96B2-5295D7172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18847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18.11.2021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02913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18.11.2021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08248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18.11.2021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49579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18.11.2021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91642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18.11.2021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68975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18.11.2021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51497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18.11.2021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0724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A283F4D-37D7-4B87-A21D-B56A0F24DE83}" type="datetimeFigureOut">
              <a:rPr lang="de-AT" smtClean="0"/>
              <a:t>18.11.2021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027756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2C000A3-8483-4181-AF1E-66696E35C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B669266-3F46-42AE-AEFE-9DA6486C35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2AF60B5-F673-4D2A-8389-6124CD58F6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83F4D-37D7-4B87-A21D-B56A0F24DE83}" type="datetimeFigureOut">
              <a:rPr lang="de-AT" smtClean="0"/>
              <a:t>18.11.2021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970AEA-A029-4AAB-9485-C72FC0C340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AEF243-2D72-4912-9C59-B6416A822D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8678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slide" Target="slide8.xml"/><Relationship Id="rId3" Type="http://schemas.openxmlformats.org/officeDocument/2006/relationships/image" Target="../media/image2.jpeg"/><Relationship Id="rId7" Type="http://schemas.openxmlformats.org/officeDocument/2006/relationships/diagramQuickStyle" Target="../diagrams/quickStyle1.xml"/><Relationship Id="rId12" Type="http://schemas.openxmlformats.org/officeDocument/2006/relationships/image" Target="../media/image5.png"/><Relationship Id="rId17" Type="http://schemas.openxmlformats.org/officeDocument/2006/relationships/image" Target="../media/image60.png"/><Relationship Id="rId2" Type="http://schemas.openxmlformats.org/officeDocument/2006/relationships/image" Target="../media/image1.jpeg"/><Relationship Id="rId16" Type="http://schemas.openxmlformats.org/officeDocument/2006/relationships/slide" Target="slide9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11" Type="http://schemas.openxmlformats.org/officeDocument/2006/relationships/image" Target="../media/image40.png"/><Relationship Id="rId5" Type="http://schemas.openxmlformats.org/officeDocument/2006/relationships/diagramData" Target="../diagrams/data1.xml"/><Relationship Id="rId15" Type="http://schemas.openxmlformats.org/officeDocument/2006/relationships/image" Target="../media/image6.png"/><Relationship Id="rId10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microsoft.com/office/2007/relationships/diagramDrawing" Target="../diagrams/drawing1.xml"/><Relationship Id="rId14" Type="http://schemas.openxmlformats.org/officeDocument/2006/relationships/image" Target="../media/image5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microsoft.com/office/2007/relationships/hdphoto" Target="../media/hdphoto1.wdp"/><Relationship Id="rId7" Type="http://schemas.openxmlformats.org/officeDocument/2006/relationships/image" Target="../media/image13.png"/><Relationship Id="rId12" Type="http://schemas.openxmlformats.org/officeDocument/2006/relationships/image" Target="../media/image14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20.png"/><Relationship Id="rId11" Type="http://schemas.openxmlformats.org/officeDocument/2006/relationships/slide" Target="slide12.xml"/><Relationship Id="rId5" Type="http://schemas.openxmlformats.org/officeDocument/2006/relationships/slide" Target="slide10.xml"/><Relationship Id="rId10" Type="http://schemas.openxmlformats.org/officeDocument/2006/relationships/image" Target="../media/image14.png"/><Relationship Id="rId4" Type="http://schemas.openxmlformats.org/officeDocument/2006/relationships/image" Target="../media/image12.png"/><Relationship Id="rId9" Type="http://schemas.openxmlformats.org/officeDocument/2006/relationships/image" Target="../media/image13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C98E5E-2474-44B9-B1C5-BC6D15CF73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54112"/>
          </a:xfrm>
        </p:spPr>
        <p:txBody>
          <a:bodyPr>
            <a:normAutofit/>
          </a:bodyPr>
          <a:lstStyle/>
          <a:p>
            <a:r>
              <a:rPr lang="de-AT" sz="5400" b="1" dirty="0"/>
              <a:t>Abschlussprojekt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D6CE252-C8F8-44EA-BB35-649E16BF1A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3526"/>
            <a:ext cx="9144000" cy="750887"/>
          </a:xfrm>
        </p:spPr>
        <p:txBody>
          <a:bodyPr>
            <a:normAutofit lnSpcReduction="10000"/>
          </a:bodyPr>
          <a:lstStyle/>
          <a:p>
            <a:r>
              <a:rPr lang="de-AT" sz="4400" b="1" dirty="0" err="1"/>
              <a:t>How</a:t>
            </a:r>
            <a:r>
              <a:rPr lang="de-AT" sz="4400" b="1" dirty="0"/>
              <a:t> </a:t>
            </a:r>
            <a:r>
              <a:rPr lang="de-AT" sz="4400" b="1" dirty="0" err="1"/>
              <a:t>to</a:t>
            </a:r>
            <a:r>
              <a:rPr lang="de-AT" sz="4400" b="1" dirty="0"/>
              <a:t> </a:t>
            </a:r>
            <a:r>
              <a:rPr lang="de-AT" sz="4400" b="1" dirty="0" err="1"/>
              <a:t>talk</a:t>
            </a:r>
            <a:r>
              <a:rPr lang="de-AT" sz="4400" b="1" dirty="0"/>
              <a:t> in …?</a:t>
            </a:r>
          </a:p>
        </p:txBody>
      </p:sp>
      <p:sp>
        <p:nvSpPr>
          <p:cNvPr id="4" name="Untertitel 2">
            <a:extLst>
              <a:ext uri="{FF2B5EF4-FFF2-40B4-BE49-F238E27FC236}">
                <a16:creationId xmlns:a16="http://schemas.microsoft.com/office/drawing/2014/main" id="{D1089FA1-D46F-479E-BF4D-E3D62421CEFF}"/>
              </a:ext>
            </a:extLst>
          </p:cNvPr>
          <p:cNvSpPr txBox="1">
            <a:spLocks/>
          </p:cNvSpPr>
          <p:nvPr/>
        </p:nvSpPr>
        <p:spPr>
          <a:xfrm>
            <a:off x="5353050" y="5583238"/>
            <a:ext cx="9144000" cy="7508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AT" dirty="0"/>
              <a:t>Christopher Hermann</a:t>
            </a:r>
          </a:p>
          <a:p>
            <a:r>
              <a:rPr lang="de-AT" dirty="0"/>
              <a:t>Martina Oppermann</a:t>
            </a:r>
          </a:p>
        </p:txBody>
      </p:sp>
    </p:spTree>
    <p:extLst>
      <p:ext uri="{BB962C8B-B14F-4D97-AF65-F5344CB8AC3E}">
        <p14:creationId xmlns:p14="http://schemas.microsoft.com/office/powerpoint/2010/main" val="2312046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933D4007-7CB2-4A93-B39D-A89C0963AE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5537" y="3662362"/>
            <a:ext cx="4962525" cy="2352675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8BB6FEB8-09A2-4A39-935B-E888F6D3BC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5537" y="661987"/>
            <a:ext cx="7267575" cy="288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869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33CF87C0-E09E-4162-B422-F7906872AF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9275" y="1209675"/>
            <a:ext cx="8248650" cy="2876550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F86FF9FC-E410-4E3D-982D-87EFA877684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9275" y="4352925"/>
            <a:ext cx="9144000" cy="713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176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8CC5B7F4-972C-433A-BB0E-1F3BB540E0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575" y="1333510"/>
            <a:ext cx="11241439" cy="936000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39979076-8FE0-4C14-8009-1BD8DCD621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575" y="2457450"/>
            <a:ext cx="6257925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345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AC97DD-B7B7-4EC6-83CC-00574383E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dirty="0"/>
              <a:t>Inhalt</a:t>
            </a:r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7ADE902F-C971-4A57-B23F-18BD93E17E4C}"/>
              </a:ext>
            </a:extLst>
          </p:cNvPr>
          <p:cNvGrpSpPr/>
          <p:nvPr/>
        </p:nvGrpSpPr>
        <p:grpSpPr>
          <a:xfrm>
            <a:off x="2297258" y="1826507"/>
            <a:ext cx="7840609" cy="1209218"/>
            <a:chOff x="2297258" y="1826507"/>
            <a:chExt cx="7840609" cy="1209218"/>
          </a:xfrm>
        </p:grpSpPr>
        <p:sp>
          <p:nvSpPr>
            <p:cNvPr id="6" name="Freihandform: Form 5">
              <a:extLst>
                <a:ext uri="{FF2B5EF4-FFF2-40B4-BE49-F238E27FC236}">
                  <a16:creationId xmlns:a16="http://schemas.microsoft.com/office/drawing/2014/main" id="{2D76E5F9-2A20-4EE1-8580-F41570864061}"/>
                </a:ext>
              </a:extLst>
            </p:cNvPr>
            <p:cNvSpPr/>
            <p:nvPr/>
          </p:nvSpPr>
          <p:spPr>
            <a:xfrm>
              <a:off x="2901867" y="1826507"/>
              <a:ext cx="7236000" cy="1209218"/>
            </a:xfrm>
            <a:custGeom>
              <a:avLst/>
              <a:gdLst>
                <a:gd name="connsiteX0" fmla="*/ 0 w 6992874"/>
                <a:gd name="connsiteY0" fmla="*/ 0 h 1209216"/>
                <a:gd name="connsiteX1" fmla="*/ 6388266 w 6992874"/>
                <a:gd name="connsiteY1" fmla="*/ 0 h 1209216"/>
                <a:gd name="connsiteX2" fmla="*/ 6992874 w 6992874"/>
                <a:gd name="connsiteY2" fmla="*/ 604608 h 1209216"/>
                <a:gd name="connsiteX3" fmla="*/ 6388266 w 6992874"/>
                <a:gd name="connsiteY3" fmla="*/ 1209216 h 1209216"/>
                <a:gd name="connsiteX4" fmla="*/ 0 w 6992874"/>
                <a:gd name="connsiteY4" fmla="*/ 1209216 h 1209216"/>
                <a:gd name="connsiteX5" fmla="*/ 0 w 6992874"/>
                <a:gd name="connsiteY5" fmla="*/ 0 h 1209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992874" h="1209216">
                  <a:moveTo>
                    <a:pt x="6992874" y="1209215"/>
                  </a:moveTo>
                  <a:lnTo>
                    <a:pt x="604608" y="1209215"/>
                  </a:lnTo>
                  <a:lnTo>
                    <a:pt x="0" y="604608"/>
                  </a:lnTo>
                  <a:lnTo>
                    <a:pt x="604608" y="1"/>
                  </a:lnTo>
                  <a:lnTo>
                    <a:pt x="6992874" y="1"/>
                  </a:lnTo>
                  <a:lnTo>
                    <a:pt x="6992874" y="120921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5535" tIns="182881" rIns="341376" bIns="182881" numCol="1" spcCol="1270" anchor="ctr" anchorCtr="0">
              <a:noAutofit/>
            </a:bodyPr>
            <a:lstStyle/>
            <a:p>
              <a:pPr marL="0" lvl="0" indent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AT" sz="4800" kern="1200" dirty="0"/>
                <a:t>theoretischer Ablauf</a:t>
              </a:r>
            </a:p>
          </p:txBody>
        </p:sp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3B759CB4-21AD-468E-8072-4A1D363A38A3}"/>
                </a:ext>
              </a:extLst>
            </p:cNvPr>
            <p:cNvSpPr/>
            <p:nvPr/>
          </p:nvSpPr>
          <p:spPr>
            <a:xfrm>
              <a:off x="2297258" y="1826508"/>
              <a:ext cx="1209216" cy="1209216"/>
            </a:xfrm>
            <a:prstGeom prst="ellipse">
              <a:avLst/>
            </a:prstGeom>
            <a:blipFill dpi="0"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de-AT" dirty="0"/>
            </a:p>
          </p:txBody>
        </p:sp>
      </p:grp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F4940A96-ED28-40F8-B600-224FFA35BEC3}"/>
              </a:ext>
            </a:extLst>
          </p:cNvPr>
          <p:cNvGrpSpPr/>
          <p:nvPr/>
        </p:nvGrpSpPr>
        <p:grpSpPr>
          <a:xfrm>
            <a:off x="2297258" y="3396684"/>
            <a:ext cx="7840609" cy="1209217"/>
            <a:chOff x="2297258" y="3396684"/>
            <a:chExt cx="7840609" cy="1209217"/>
          </a:xfrm>
        </p:grpSpPr>
        <p:sp>
          <p:nvSpPr>
            <p:cNvPr id="8" name="Freihandform: Form 7">
              <a:extLst>
                <a:ext uri="{FF2B5EF4-FFF2-40B4-BE49-F238E27FC236}">
                  <a16:creationId xmlns:a16="http://schemas.microsoft.com/office/drawing/2014/main" id="{1E14D340-8B87-488C-906B-B44DD503140B}"/>
                </a:ext>
              </a:extLst>
            </p:cNvPr>
            <p:cNvSpPr/>
            <p:nvPr/>
          </p:nvSpPr>
          <p:spPr>
            <a:xfrm>
              <a:off x="2901867" y="3396684"/>
              <a:ext cx="7236000" cy="1209217"/>
            </a:xfrm>
            <a:custGeom>
              <a:avLst/>
              <a:gdLst>
                <a:gd name="connsiteX0" fmla="*/ 0 w 6992874"/>
                <a:gd name="connsiteY0" fmla="*/ 0 h 1209216"/>
                <a:gd name="connsiteX1" fmla="*/ 6388266 w 6992874"/>
                <a:gd name="connsiteY1" fmla="*/ 0 h 1209216"/>
                <a:gd name="connsiteX2" fmla="*/ 6992874 w 6992874"/>
                <a:gd name="connsiteY2" fmla="*/ 604608 h 1209216"/>
                <a:gd name="connsiteX3" fmla="*/ 6388266 w 6992874"/>
                <a:gd name="connsiteY3" fmla="*/ 1209216 h 1209216"/>
                <a:gd name="connsiteX4" fmla="*/ 0 w 6992874"/>
                <a:gd name="connsiteY4" fmla="*/ 1209216 h 1209216"/>
                <a:gd name="connsiteX5" fmla="*/ 0 w 6992874"/>
                <a:gd name="connsiteY5" fmla="*/ 0 h 1209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992874" h="1209216">
                  <a:moveTo>
                    <a:pt x="6992874" y="1209215"/>
                  </a:moveTo>
                  <a:lnTo>
                    <a:pt x="604608" y="1209215"/>
                  </a:lnTo>
                  <a:lnTo>
                    <a:pt x="0" y="604608"/>
                  </a:lnTo>
                  <a:lnTo>
                    <a:pt x="604608" y="1"/>
                  </a:lnTo>
                  <a:lnTo>
                    <a:pt x="6992874" y="1"/>
                  </a:lnTo>
                  <a:lnTo>
                    <a:pt x="6992874" y="120921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5535" tIns="182881" rIns="341376" bIns="182880" numCol="1" spcCol="1270" anchor="ctr" anchorCtr="0">
              <a:noAutofit/>
            </a:bodyPr>
            <a:lstStyle/>
            <a:p>
              <a:pPr marL="0" lvl="0" indent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AT" sz="4800" kern="1200" dirty="0"/>
                <a:t>Programmierung</a:t>
              </a:r>
            </a:p>
          </p:txBody>
        </p: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CBF6D3A9-6BE4-45E2-B627-E06B1AAEDE33}"/>
                </a:ext>
              </a:extLst>
            </p:cNvPr>
            <p:cNvSpPr/>
            <p:nvPr/>
          </p:nvSpPr>
          <p:spPr>
            <a:xfrm>
              <a:off x="2297258" y="3396685"/>
              <a:ext cx="1209216" cy="1209216"/>
            </a:xfrm>
            <a:prstGeom prst="ellipse">
              <a:avLst/>
            </a:prstGeom>
            <a:blipFill dpi="0"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de-AT" dirty="0"/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E170D334-7DC6-409E-BA57-1CA59FCD6A4C}"/>
              </a:ext>
            </a:extLst>
          </p:cNvPr>
          <p:cNvGrpSpPr/>
          <p:nvPr/>
        </p:nvGrpSpPr>
        <p:grpSpPr>
          <a:xfrm>
            <a:off x="2297258" y="4966861"/>
            <a:ext cx="7840609" cy="1209217"/>
            <a:chOff x="2297258" y="4966861"/>
            <a:chExt cx="7840609" cy="1209217"/>
          </a:xfrm>
        </p:grpSpPr>
        <p:sp>
          <p:nvSpPr>
            <p:cNvPr id="10" name="Freihandform: Form 9">
              <a:extLst>
                <a:ext uri="{FF2B5EF4-FFF2-40B4-BE49-F238E27FC236}">
                  <a16:creationId xmlns:a16="http://schemas.microsoft.com/office/drawing/2014/main" id="{D171B2A9-3FB6-48C8-8809-20C96E4683F7}"/>
                </a:ext>
              </a:extLst>
            </p:cNvPr>
            <p:cNvSpPr/>
            <p:nvPr/>
          </p:nvSpPr>
          <p:spPr>
            <a:xfrm>
              <a:off x="2901867" y="4966861"/>
              <a:ext cx="7236000" cy="1209217"/>
            </a:xfrm>
            <a:custGeom>
              <a:avLst/>
              <a:gdLst>
                <a:gd name="connsiteX0" fmla="*/ 0 w 6992874"/>
                <a:gd name="connsiteY0" fmla="*/ 0 h 1209216"/>
                <a:gd name="connsiteX1" fmla="*/ 6388266 w 6992874"/>
                <a:gd name="connsiteY1" fmla="*/ 0 h 1209216"/>
                <a:gd name="connsiteX2" fmla="*/ 6992874 w 6992874"/>
                <a:gd name="connsiteY2" fmla="*/ 604608 h 1209216"/>
                <a:gd name="connsiteX3" fmla="*/ 6388266 w 6992874"/>
                <a:gd name="connsiteY3" fmla="*/ 1209216 h 1209216"/>
                <a:gd name="connsiteX4" fmla="*/ 0 w 6992874"/>
                <a:gd name="connsiteY4" fmla="*/ 1209216 h 1209216"/>
                <a:gd name="connsiteX5" fmla="*/ 0 w 6992874"/>
                <a:gd name="connsiteY5" fmla="*/ 0 h 1209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992874" h="1209216">
                  <a:moveTo>
                    <a:pt x="6992874" y="1209215"/>
                  </a:moveTo>
                  <a:lnTo>
                    <a:pt x="604608" y="1209215"/>
                  </a:lnTo>
                  <a:lnTo>
                    <a:pt x="0" y="604608"/>
                  </a:lnTo>
                  <a:lnTo>
                    <a:pt x="604608" y="1"/>
                  </a:lnTo>
                  <a:lnTo>
                    <a:pt x="6992874" y="1"/>
                  </a:lnTo>
                  <a:lnTo>
                    <a:pt x="6992874" y="120921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5535" tIns="182881" rIns="341376" bIns="182880" numCol="1" spcCol="1270" anchor="ctr" anchorCtr="0">
              <a:noAutofit/>
            </a:bodyPr>
            <a:lstStyle/>
            <a:p>
              <a:pPr marL="0" lvl="0" indent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AT" sz="4800" kern="1200" dirty="0"/>
                <a:t>Durchführung</a:t>
              </a:r>
            </a:p>
          </p:txBody>
        </p:sp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17326716-0D3F-4CF4-B4E4-00C7823A4F0F}"/>
                </a:ext>
              </a:extLst>
            </p:cNvPr>
            <p:cNvSpPr/>
            <p:nvPr/>
          </p:nvSpPr>
          <p:spPr>
            <a:xfrm>
              <a:off x="2297258" y="4966862"/>
              <a:ext cx="1209216" cy="1209216"/>
            </a:xfrm>
            <a:prstGeom prst="ellipse">
              <a:avLst/>
            </a:prstGeom>
            <a:blipFill dpi="0"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de-AT" dirty="0"/>
            </a:p>
          </p:txBody>
        </p:sp>
      </p:grpSp>
      <p:sp>
        <p:nvSpPr>
          <p:cNvPr id="15" name="Titel 1">
            <a:extLst>
              <a:ext uri="{FF2B5EF4-FFF2-40B4-BE49-F238E27FC236}">
                <a16:creationId xmlns:a16="http://schemas.microsoft.com/office/drawing/2014/main" id="{2FAF5AAB-0B8A-4988-AFFF-4D810173044B}"/>
              </a:ext>
            </a:extLst>
          </p:cNvPr>
          <p:cNvSpPr txBox="1">
            <a:spLocks/>
          </p:cNvSpPr>
          <p:nvPr/>
        </p:nvSpPr>
        <p:spPr>
          <a:xfrm>
            <a:off x="1524000" y="311434"/>
            <a:ext cx="9144000" cy="1154112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e-AT" sz="4400" b="1" dirty="0"/>
              <a:t>Inhalt</a:t>
            </a:r>
          </a:p>
        </p:txBody>
      </p:sp>
    </p:spTree>
    <p:extLst>
      <p:ext uri="{BB962C8B-B14F-4D97-AF65-F5344CB8AC3E}">
        <p14:creationId xmlns:p14="http://schemas.microsoft.com/office/powerpoint/2010/main" val="2908950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AC97DD-B7B7-4EC6-83CC-00574383E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0504" y="-2494807"/>
            <a:ext cx="10515600" cy="1325563"/>
          </a:xfrm>
        </p:spPr>
        <p:txBody>
          <a:bodyPr/>
          <a:lstStyle/>
          <a:p>
            <a:pPr algn="ctr"/>
            <a:r>
              <a:rPr lang="de-AT" dirty="0"/>
              <a:t>Inhalt</a:t>
            </a:r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7ADE902F-C971-4A57-B23F-18BD93E17E4C}"/>
              </a:ext>
            </a:extLst>
          </p:cNvPr>
          <p:cNvGrpSpPr/>
          <p:nvPr/>
        </p:nvGrpSpPr>
        <p:grpSpPr>
          <a:xfrm>
            <a:off x="2297258" y="681922"/>
            <a:ext cx="7840609" cy="1209218"/>
            <a:chOff x="2297258" y="1826507"/>
            <a:chExt cx="7840609" cy="1209218"/>
          </a:xfrm>
        </p:grpSpPr>
        <p:sp>
          <p:nvSpPr>
            <p:cNvPr id="6" name="Freihandform: Form 5">
              <a:extLst>
                <a:ext uri="{FF2B5EF4-FFF2-40B4-BE49-F238E27FC236}">
                  <a16:creationId xmlns:a16="http://schemas.microsoft.com/office/drawing/2014/main" id="{2D76E5F9-2A20-4EE1-8580-F41570864061}"/>
                </a:ext>
              </a:extLst>
            </p:cNvPr>
            <p:cNvSpPr/>
            <p:nvPr/>
          </p:nvSpPr>
          <p:spPr>
            <a:xfrm>
              <a:off x="2901867" y="1826507"/>
              <a:ext cx="7236000" cy="1209218"/>
            </a:xfrm>
            <a:custGeom>
              <a:avLst/>
              <a:gdLst>
                <a:gd name="connsiteX0" fmla="*/ 0 w 6992874"/>
                <a:gd name="connsiteY0" fmla="*/ 0 h 1209216"/>
                <a:gd name="connsiteX1" fmla="*/ 6388266 w 6992874"/>
                <a:gd name="connsiteY1" fmla="*/ 0 h 1209216"/>
                <a:gd name="connsiteX2" fmla="*/ 6992874 w 6992874"/>
                <a:gd name="connsiteY2" fmla="*/ 604608 h 1209216"/>
                <a:gd name="connsiteX3" fmla="*/ 6388266 w 6992874"/>
                <a:gd name="connsiteY3" fmla="*/ 1209216 h 1209216"/>
                <a:gd name="connsiteX4" fmla="*/ 0 w 6992874"/>
                <a:gd name="connsiteY4" fmla="*/ 1209216 h 1209216"/>
                <a:gd name="connsiteX5" fmla="*/ 0 w 6992874"/>
                <a:gd name="connsiteY5" fmla="*/ 0 h 1209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992874" h="1209216">
                  <a:moveTo>
                    <a:pt x="6992874" y="1209215"/>
                  </a:moveTo>
                  <a:lnTo>
                    <a:pt x="604608" y="1209215"/>
                  </a:lnTo>
                  <a:lnTo>
                    <a:pt x="0" y="604608"/>
                  </a:lnTo>
                  <a:lnTo>
                    <a:pt x="604608" y="1"/>
                  </a:lnTo>
                  <a:lnTo>
                    <a:pt x="6992874" y="1"/>
                  </a:lnTo>
                  <a:lnTo>
                    <a:pt x="6992874" y="120921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5535" tIns="182881" rIns="341376" bIns="182881" numCol="1" spcCol="1270" anchor="ctr" anchorCtr="0">
              <a:noAutofit/>
            </a:bodyPr>
            <a:lstStyle/>
            <a:p>
              <a:pPr marL="0" lvl="0" indent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AT" sz="4800" kern="1200" dirty="0"/>
                <a:t>theoretischer Ablauf</a:t>
              </a:r>
            </a:p>
          </p:txBody>
        </p:sp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3B759CB4-21AD-468E-8072-4A1D363A38A3}"/>
                </a:ext>
              </a:extLst>
            </p:cNvPr>
            <p:cNvSpPr/>
            <p:nvPr/>
          </p:nvSpPr>
          <p:spPr>
            <a:xfrm>
              <a:off x="2297258" y="1826508"/>
              <a:ext cx="1209216" cy="1209216"/>
            </a:xfrm>
            <a:prstGeom prst="ellipse">
              <a:avLst/>
            </a:prstGeom>
            <a:blipFill dpi="0"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de-AT" dirty="0"/>
            </a:p>
          </p:txBody>
        </p:sp>
      </p:grp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F4940A96-ED28-40F8-B600-224FFA35BEC3}"/>
              </a:ext>
            </a:extLst>
          </p:cNvPr>
          <p:cNvGrpSpPr/>
          <p:nvPr/>
        </p:nvGrpSpPr>
        <p:grpSpPr>
          <a:xfrm>
            <a:off x="13367334" y="-604609"/>
            <a:ext cx="7597483" cy="1209217"/>
            <a:chOff x="2297258" y="3396684"/>
            <a:chExt cx="7597483" cy="1209217"/>
          </a:xfrm>
        </p:grpSpPr>
        <p:sp>
          <p:nvSpPr>
            <p:cNvPr id="8" name="Freihandform: Form 7">
              <a:extLst>
                <a:ext uri="{FF2B5EF4-FFF2-40B4-BE49-F238E27FC236}">
                  <a16:creationId xmlns:a16="http://schemas.microsoft.com/office/drawing/2014/main" id="{1E14D340-8B87-488C-906B-B44DD503140B}"/>
                </a:ext>
              </a:extLst>
            </p:cNvPr>
            <p:cNvSpPr/>
            <p:nvPr/>
          </p:nvSpPr>
          <p:spPr>
            <a:xfrm>
              <a:off x="2901867" y="3396684"/>
              <a:ext cx="6992874" cy="1209217"/>
            </a:xfrm>
            <a:custGeom>
              <a:avLst/>
              <a:gdLst>
                <a:gd name="connsiteX0" fmla="*/ 0 w 6992874"/>
                <a:gd name="connsiteY0" fmla="*/ 0 h 1209216"/>
                <a:gd name="connsiteX1" fmla="*/ 6388266 w 6992874"/>
                <a:gd name="connsiteY1" fmla="*/ 0 h 1209216"/>
                <a:gd name="connsiteX2" fmla="*/ 6992874 w 6992874"/>
                <a:gd name="connsiteY2" fmla="*/ 604608 h 1209216"/>
                <a:gd name="connsiteX3" fmla="*/ 6388266 w 6992874"/>
                <a:gd name="connsiteY3" fmla="*/ 1209216 h 1209216"/>
                <a:gd name="connsiteX4" fmla="*/ 0 w 6992874"/>
                <a:gd name="connsiteY4" fmla="*/ 1209216 h 1209216"/>
                <a:gd name="connsiteX5" fmla="*/ 0 w 6992874"/>
                <a:gd name="connsiteY5" fmla="*/ 0 h 1209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992874" h="1209216">
                  <a:moveTo>
                    <a:pt x="6992874" y="1209215"/>
                  </a:moveTo>
                  <a:lnTo>
                    <a:pt x="604608" y="1209215"/>
                  </a:lnTo>
                  <a:lnTo>
                    <a:pt x="0" y="604608"/>
                  </a:lnTo>
                  <a:lnTo>
                    <a:pt x="604608" y="1"/>
                  </a:lnTo>
                  <a:lnTo>
                    <a:pt x="6992874" y="1"/>
                  </a:lnTo>
                  <a:lnTo>
                    <a:pt x="6992874" y="120921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5535" tIns="182881" rIns="341376" bIns="182880" numCol="1" spcCol="1270" anchor="ctr" anchorCtr="0">
              <a:noAutofit/>
            </a:bodyPr>
            <a:lstStyle/>
            <a:p>
              <a:pPr marL="0" lvl="0" indent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AT" sz="4800" kern="1200" dirty="0"/>
                <a:t>Programmierung</a:t>
              </a:r>
            </a:p>
          </p:txBody>
        </p: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CBF6D3A9-6BE4-45E2-B627-E06B1AAEDE33}"/>
                </a:ext>
              </a:extLst>
            </p:cNvPr>
            <p:cNvSpPr/>
            <p:nvPr/>
          </p:nvSpPr>
          <p:spPr>
            <a:xfrm>
              <a:off x="2297258" y="3396685"/>
              <a:ext cx="1209216" cy="1209216"/>
            </a:xfrm>
            <a:prstGeom prst="ellipse">
              <a:avLst/>
            </a:prstGeom>
            <a:blipFill dpi="0"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de-AT" dirty="0"/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E170D334-7DC6-409E-BA57-1CA59FCD6A4C}"/>
              </a:ext>
            </a:extLst>
          </p:cNvPr>
          <p:cNvGrpSpPr/>
          <p:nvPr/>
        </p:nvGrpSpPr>
        <p:grpSpPr>
          <a:xfrm>
            <a:off x="13950994" y="708625"/>
            <a:ext cx="7597483" cy="1209217"/>
            <a:chOff x="2297258" y="4966861"/>
            <a:chExt cx="7597483" cy="1209217"/>
          </a:xfrm>
        </p:grpSpPr>
        <p:sp>
          <p:nvSpPr>
            <p:cNvPr id="10" name="Freihandform: Form 9">
              <a:extLst>
                <a:ext uri="{FF2B5EF4-FFF2-40B4-BE49-F238E27FC236}">
                  <a16:creationId xmlns:a16="http://schemas.microsoft.com/office/drawing/2014/main" id="{D171B2A9-3FB6-48C8-8809-20C96E4683F7}"/>
                </a:ext>
              </a:extLst>
            </p:cNvPr>
            <p:cNvSpPr/>
            <p:nvPr/>
          </p:nvSpPr>
          <p:spPr>
            <a:xfrm>
              <a:off x="2901867" y="4966861"/>
              <a:ext cx="6992874" cy="1209217"/>
            </a:xfrm>
            <a:custGeom>
              <a:avLst/>
              <a:gdLst>
                <a:gd name="connsiteX0" fmla="*/ 0 w 6992874"/>
                <a:gd name="connsiteY0" fmla="*/ 0 h 1209216"/>
                <a:gd name="connsiteX1" fmla="*/ 6388266 w 6992874"/>
                <a:gd name="connsiteY1" fmla="*/ 0 h 1209216"/>
                <a:gd name="connsiteX2" fmla="*/ 6992874 w 6992874"/>
                <a:gd name="connsiteY2" fmla="*/ 604608 h 1209216"/>
                <a:gd name="connsiteX3" fmla="*/ 6388266 w 6992874"/>
                <a:gd name="connsiteY3" fmla="*/ 1209216 h 1209216"/>
                <a:gd name="connsiteX4" fmla="*/ 0 w 6992874"/>
                <a:gd name="connsiteY4" fmla="*/ 1209216 h 1209216"/>
                <a:gd name="connsiteX5" fmla="*/ 0 w 6992874"/>
                <a:gd name="connsiteY5" fmla="*/ 0 h 1209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992874" h="1209216">
                  <a:moveTo>
                    <a:pt x="6992874" y="1209215"/>
                  </a:moveTo>
                  <a:lnTo>
                    <a:pt x="604608" y="1209215"/>
                  </a:lnTo>
                  <a:lnTo>
                    <a:pt x="0" y="604608"/>
                  </a:lnTo>
                  <a:lnTo>
                    <a:pt x="604608" y="1"/>
                  </a:lnTo>
                  <a:lnTo>
                    <a:pt x="6992874" y="1"/>
                  </a:lnTo>
                  <a:lnTo>
                    <a:pt x="6992874" y="120921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5535" tIns="182881" rIns="341376" bIns="182880" numCol="1" spcCol="1270" anchor="ctr" anchorCtr="0">
              <a:noAutofit/>
            </a:bodyPr>
            <a:lstStyle/>
            <a:p>
              <a:pPr marL="0" lvl="0" indent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AT" sz="4800" kern="1200" dirty="0"/>
                <a:t>Durchführung</a:t>
              </a:r>
            </a:p>
          </p:txBody>
        </p:sp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17326716-0D3F-4CF4-B4E4-00C7823A4F0F}"/>
                </a:ext>
              </a:extLst>
            </p:cNvPr>
            <p:cNvSpPr/>
            <p:nvPr/>
          </p:nvSpPr>
          <p:spPr>
            <a:xfrm>
              <a:off x="2297258" y="4966862"/>
              <a:ext cx="1209216" cy="1209216"/>
            </a:xfrm>
            <a:prstGeom prst="ellipse">
              <a:avLst/>
            </a:prstGeom>
            <a:blipFill dpi="0"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de-AT" dirty="0"/>
            </a:p>
          </p:txBody>
        </p:sp>
      </p:grp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F241851D-0F47-4005-A979-FD90489420DE}"/>
              </a:ext>
            </a:extLst>
          </p:cNvPr>
          <p:cNvGrpSpPr/>
          <p:nvPr/>
        </p:nvGrpSpPr>
        <p:grpSpPr>
          <a:xfrm>
            <a:off x="3038360" y="4904755"/>
            <a:ext cx="7368828" cy="1102490"/>
            <a:chOff x="4083461" y="4479076"/>
            <a:chExt cx="7368828" cy="1102490"/>
          </a:xfrm>
        </p:grpSpPr>
        <p:sp>
          <p:nvSpPr>
            <p:cNvPr id="16" name="Freihandform: Form 15">
              <a:extLst>
                <a:ext uri="{FF2B5EF4-FFF2-40B4-BE49-F238E27FC236}">
                  <a16:creationId xmlns:a16="http://schemas.microsoft.com/office/drawing/2014/main" id="{6BE4C74C-E5A5-4C9D-BB0A-44BE65533043}"/>
                </a:ext>
              </a:extLst>
            </p:cNvPr>
            <p:cNvSpPr/>
            <p:nvPr/>
          </p:nvSpPr>
          <p:spPr>
            <a:xfrm>
              <a:off x="6739889" y="4589325"/>
              <a:ext cx="4712400" cy="881992"/>
            </a:xfrm>
            <a:custGeom>
              <a:avLst/>
              <a:gdLst>
                <a:gd name="connsiteX0" fmla="*/ 147002 w 881992"/>
                <a:gd name="connsiteY0" fmla="*/ 0 h 4023360"/>
                <a:gd name="connsiteX1" fmla="*/ 734990 w 881992"/>
                <a:gd name="connsiteY1" fmla="*/ 0 h 4023360"/>
                <a:gd name="connsiteX2" fmla="*/ 881992 w 881992"/>
                <a:gd name="connsiteY2" fmla="*/ 147002 h 4023360"/>
                <a:gd name="connsiteX3" fmla="*/ 881992 w 881992"/>
                <a:gd name="connsiteY3" fmla="*/ 4023360 h 4023360"/>
                <a:gd name="connsiteX4" fmla="*/ 881992 w 881992"/>
                <a:gd name="connsiteY4" fmla="*/ 4023360 h 4023360"/>
                <a:gd name="connsiteX5" fmla="*/ 0 w 881992"/>
                <a:gd name="connsiteY5" fmla="*/ 4023360 h 4023360"/>
                <a:gd name="connsiteX6" fmla="*/ 0 w 881992"/>
                <a:gd name="connsiteY6" fmla="*/ 4023360 h 4023360"/>
                <a:gd name="connsiteX7" fmla="*/ 0 w 881992"/>
                <a:gd name="connsiteY7" fmla="*/ 147002 h 4023360"/>
                <a:gd name="connsiteX8" fmla="*/ 147002 w 881992"/>
                <a:gd name="connsiteY8" fmla="*/ 0 h 4023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81992" h="4023360">
                  <a:moveTo>
                    <a:pt x="881992" y="670575"/>
                  </a:moveTo>
                  <a:lnTo>
                    <a:pt x="881992" y="3352785"/>
                  </a:lnTo>
                  <a:cubicBezTo>
                    <a:pt x="881992" y="3723133"/>
                    <a:pt x="867564" y="4023360"/>
                    <a:pt x="849767" y="4023360"/>
                  </a:cubicBezTo>
                  <a:lnTo>
                    <a:pt x="0" y="4023360"/>
                  </a:lnTo>
                  <a:lnTo>
                    <a:pt x="0" y="4023360"/>
                  </a:lnTo>
                  <a:lnTo>
                    <a:pt x="0" y="0"/>
                  </a:lnTo>
                  <a:lnTo>
                    <a:pt x="0" y="0"/>
                  </a:lnTo>
                  <a:lnTo>
                    <a:pt x="849767" y="0"/>
                  </a:lnTo>
                  <a:cubicBezTo>
                    <a:pt x="867564" y="0"/>
                    <a:pt x="881992" y="300227"/>
                    <a:pt x="881992" y="670575"/>
                  </a:cubicBez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9061" tIns="92585" rIns="142114" bIns="92585" numCol="1" spcCol="1270" anchor="ctr" anchorCtr="0">
              <a:noAutofit/>
            </a:bodyPr>
            <a:lstStyle/>
            <a:p>
              <a:pPr marL="228600" lvl="1" indent="-228600" algn="l" defTabSz="11557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de-AT" sz="2600" kern="1200" dirty="0"/>
                <a:t>Wörterbuch wird geöffnet</a:t>
              </a:r>
            </a:p>
          </p:txBody>
        </p:sp>
        <p:sp>
          <p:nvSpPr>
            <p:cNvPr id="17" name="Freihandform: Form 16">
              <a:extLst>
                <a:ext uri="{FF2B5EF4-FFF2-40B4-BE49-F238E27FC236}">
                  <a16:creationId xmlns:a16="http://schemas.microsoft.com/office/drawing/2014/main" id="{5E12A298-19EE-4434-8D17-CC903B54DD30}"/>
                </a:ext>
              </a:extLst>
            </p:cNvPr>
            <p:cNvSpPr/>
            <p:nvPr/>
          </p:nvSpPr>
          <p:spPr>
            <a:xfrm>
              <a:off x="4083461" y="4479076"/>
              <a:ext cx="2664000" cy="1102490"/>
            </a:xfrm>
            <a:custGeom>
              <a:avLst/>
              <a:gdLst>
                <a:gd name="connsiteX0" fmla="*/ 0 w 2263140"/>
                <a:gd name="connsiteY0" fmla="*/ 183752 h 1102490"/>
                <a:gd name="connsiteX1" fmla="*/ 183752 w 2263140"/>
                <a:gd name="connsiteY1" fmla="*/ 0 h 1102490"/>
                <a:gd name="connsiteX2" fmla="*/ 2079388 w 2263140"/>
                <a:gd name="connsiteY2" fmla="*/ 0 h 1102490"/>
                <a:gd name="connsiteX3" fmla="*/ 2263140 w 2263140"/>
                <a:gd name="connsiteY3" fmla="*/ 183752 h 1102490"/>
                <a:gd name="connsiteX4" fmla="*/ 2263140 w 2263140"/>
                <a:gd name="connsiteY4" fmla="*/ 918738 h 1102490"/>
                <a:gd name="connsiteX5" fmla="*/ 2079388 w 2263140"/>
                <a:gd name="connsiteY5" fmla="*/ 1102490 h 1102490"/>
                <a:gd name="connsiteX6" fmla="*/ 183752 w 2263140"/>
                <a:gd name="connsiteY6" fmla="*/ 1102490 h 1102490"/>
                <a:gd name="connsiteX7" fmla="*/ 0 w 2263140"/>
                <a:gd name="connsiteY7" fmla="*/ 918738 h 1102490"/>
                <a:gd name="connsiteX8" fmla="*/ 0 w 2263140"/>
                <a:gd name="connsiteY8" fmla="*/ 183752 h 1102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3140" h="1102490">
                  <a:moveTo>
                    <a:pt x="0" y="183752"/>
                  </a:moveTo>
                  <a:cubicBezTo>
                    <a:pt x="0" y="82269"/>
                    <a:pt x="82269" y="0"/>
                    <a:pt x="183752" y="0"/>
                  </a:cubicBezTo>
                  <a:lnTo>
                    <a:pt x="2079388" y="0"/>
                  </a:lnTo>
                  <a:cubicBezTo>
                    <a:pt x="2180871" y="0"/>
                    <a:pt x="2263140" y="82269"/>
                    <a:pt x="2263140" y="183752"/>
                  </a:cubicBezTo>
                  <a:lnTo>
                    <a:pt x="2263140" y="918738"/>
                  </a:lnTo>
                  <a:cubicBezTo>
                    <a:pt x="2263140" y="1020221"/>
                    <a:pt x="2180871" y="1102490"/>
                    <a:pt x="2079388" y="1102490"/>
                  </a:cubicBezTo>
                  <a:lnTo>
                    <a:pt x="183752" y="1102490"/>
                  </a:lnTo>
                  <a:cubicBezTo>
                    <a:pt x="82269" y="1102490"/>
                    <a:pt x="0" y="1020221"/>
                    <a:pt x="0" y="918738"/>
                  </a:cubicBezTo>
                  <a:lnTo>
                    <a:pt x="0" y="18375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1449" tIns="97634" rIns="141449" bIns="97634" numCol="1" spcCol="1270" anchor="ctr" anchorCtr="0">
              <a:noAutofit/>
            </a:bodyPr>
            <a:lstStyle/>
            <a:p>
              <a:pPr marL="0" lvl="0" indent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AT" sz="2300" kern="1200" dirty="0"/>
                <a:t>Wörterbuch</a:t>
              </a:r>
            </a:p>
          </p:txBody>
        </p:sp>
      </p:grp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3B68CAE8-7C39-4929-A39C-7C4A85817E70}"/>
              </a:ext>
            </a:extLst>
          </p:cNvPr>
          <p:cNvGrpSpPr/>
          <p:nvPr/>
        </p:nvGrpSpPr>
        <p:grpSpPr>
          <a:xfrm>
            <a:off x="3038350" y="2338783"/>
            <a:ext cx="7403508" cy="1102490"/>
            <a:chOff x="4083451" y="2163845"/>
            <a:chExt cx="7403508" cy="1102490"/>
          </a:xfrm>
        </p:grpSpPr>
        <p:sp>
          <p:nvSpPr>
            <p:cNvPr id="19" name="Freihandform: Form 18">
              <a:extLst>
                <a:ext uri="{FF2B5EF4-FFF2-40B4-BE49-F238E27FC236}">
                  <a16:creationId xmlns:a16="http://schemas.microsoft.com/office/drawing/2014/main" id="{7053AB01-3D2A-463A-95B9-9D1275E9C1CA}"/>
                </a:ext>
              </a:extLst>
            </p:cNvPr>
            <p:cNvSpPr/>
            <p:nvPr/>
          </p:nvSpPr>
          <p:spPr>
            <a:xfrm>
              <a:off x="6739889" y="2274095"/>
              <a:ext cx="4747070" cy="881992"/>
            </a:xfrm>
            <a:custGeom>
              <a:avLst/>
              <a:gdLst>
                <a:gd name="connsiteX0" fmla="*/ 147002 w 881992"/>
                <a:gd name="connsiteY0" fmla="*/ 0 h 4023360"/>
                <a:gd name="connsiteX1" fmla="*/ 734990 w 881992"/>
                <a:gd name="connsiteY1" fmla="*/ 0 h 4023360"/>
                <a:gd name="connsiteX2" fmla="*/ 881992 w 881992"/>
                <a:gd name="connsiteY2" fmla="*/ 147002 h 4023360"/>
                <a:gd name="connsiteX3" fmla="*/ 881992 w 881992"/>
                <a:gd name="connsiteY3" fmla="*/ 4023360 h 4023360"/>
                <a:gd name="connsiteX4" fmla="*/ 881992 w 881992"/>
                <a:gd name="connsiteY4" fmla="*/ 4023360 h 4023360"/>
                <a:gd name="connsiteX5" fmla="*/ 0 w 881992"/>
                <a:gd name="connsiteY5" fmla="*/ 4023360 h 4023360"/>
                <a:gd name="connsiteX6" fmla="*/ 0 w 881992"/>
                <a:gd name="connsiteY6" fmla="*/ 4023360 h 4023360"/>
                <a:gd name="connsiteX7" fmla="*/ 0 w 881992"/>
                <a:gd name="connsiteY7" fmla="*/ 147002 h 4023360"/>
                <a:gd name="connsiteX8" fmla="*/ 147002 w 881992"/>
                <a:gd name="connsiteY8" fmla="*/ 0 h 4023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81992" h="4023360">
                  <a:moveTo>
                    <a:pt x="881992" y="670575"/>
                  </a:moveTo>
                  <a:lnTo>
                    <a:pt x="881992" y="3352785"/>
                  </a:lnTo>
                  <a:cubicBezTo>
                    <a:pt x="881992" y="3723133"/>
                    <a:pt x="867564" y="4023360"/>
                    <a:pt x="849767" y="4023360"/>
                  </a:cubicBezTo>
                  <a:lnTo>
                    <a:pt x="0" y="4023360"/>
                  </a:lnTo>
                  <a:lnTo>
                    <a:pt x="0" y="4023360"/>
                  </a:lnTo>
                  <a:lnTo>
                    <a:pt x="0" y="0"/>
                  </a:lnTo>
                  <a:lnTo>
                    <a:pt x="0" y="0"/>
                  </a:lnTo>
                  <a:lnTo>
                    <a:pt x="849767" y="0"/>
                  </a:lnTo>
                  <a:cubicBezTo>
                    <a:pt x="867564" y="0"/>
                    <a:pt x="881992" y="300227"/>
                    <a:pt x="881992" y="670575"/>
                  </a:cubicBez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9061" tIns="92584" rIns="142114" bIns="92586" numCol="1" spcCol="1270" anchor="ctr" anchorCtr="0">
              <a:noAutofit/>
            </a:bodyPr>
            <a:lstStyle/>
            <a:p>
              <a:pPr marL="228600" lvl="1" indent="-228600" algn="l" defTabSz="11557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de-AT" sz="2600" kern="1200" dirty="0"/>
                <a:t>Musikplayer wird geöffnet</a:t>
              </a:r>
            </a:p>
          </p:txBody>
        </p:sp>
        <p:sp>
          <p:nvSpPr>
            <p:cNvPr id="20" name="Freihandform: Form 19">
              <a:extLst>
                <a:ext uri="{FF2B5EF4-FFF2-40B4-BE49-F238E27FC236}">
                  <a16:creationId xmlns:a16="http://schemas.microsoft.com/office/drawing/2014/main" id="{F985C09A-F11B-4554-9479-D558A14BCEEF}"/>
                </a:ext>
              </a:extLst>
            </p:cNvPr>
            <p:cNvSpPr/>
            <p:nvPr/>
          </p:nvSpPr>
          <p:spPr>
            <a:xfrm>
              <a:off x="4083451" y="2163845"/>
              <a:ext cx="2664000" cy="1102490"/>
            </a:xfrm>
            <a:custGeom>
              <a:avLst/>
              <a:gdLst>
                <a:gd name="connsiteX0" fmla="*/ 0 w 2263140"/>
                <a:gd name="connsiteY0" fmla="*/ 183752 h 1102490"/>
                <a:gd name="connsiteX1" fmla="*/ 183752 w 2263140"/>
                <a:gd name="connsiteY1" fmla="*/ 0 h 1102490"/>
                <a:gd name="connsiteX2" fmla="*/ 2079388 w 2263140"/>
                <a:gd name="connsiteY2" fmla="*/ 0 h 1102490"/>
                <a:gd name="connsiteX3" fmla="*/ 2263140 w 2263140"/>
                <a:gd name="connsiteY3" fmla="*/ 183752 h 1102490"/>
                <a:gd name="connsiteX4" fmla="*/ 2263140 w 2263140"/>
                <a:gd name="connsiteY4" fmla="*/ 918738 h 1102490"/>
                <a:gd name="connsiteX5" fmla="*/ 2079388 w 2263140"/>
                <a:gd name="connsiteY5" fmla="*/ 1102490 h 1102490"/>
                <a:gd name="connsiteX6" fmla="*/ 183752 w 2263140"/>
                <a:gd name="connsiteY6" fmla="*/ 1102490 h 1102490"/>
                <a:gd name="connsiteX7" fmla="*/ 0 w 2263140"/>
                <a:gd name="connsiteY7" fmla="*/ 918738 h 1102490"/>
                <a:gd name="connsiteX8" fmla="*/ 0 w 2263140"/>
                <a:gd name="connsiteY8" fmla="*/ 183752 h 1102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3140" h="1102490">
                  <a:moveTo>
                    <a:pt x="0" y="183752"/>
                  </a:moveTo>
                  <a:cubicBezTo>
                    <a:pt x="0" y="82269"/>
                    <a:pt x="82269" y="0"/>
                    <a:pt x="183752" y="0"/>
                  </a:cubicBezTo>
                  <a:lnTo>
                    <a:pt x="2079388" y="0"/>
                  </a:lnTo>
                  <a:cubicBezTo>
                    <a:pt x="2180871" y="0"/>
                    <a:pt x="2263140" y="82269"/>
                    <a:pt x="2263140" y="183752"/>
                  </a:cubicBezTo>
                  <a:lnTo>
                    <a:pt x="2263140" y="918738"/>
                  </a:lnTo>
                  <a:cubicBezTo>
                    <a:pt x="2263140" y="1020221"/>
                    <a:pt x="2180871" y="1102490"/>
                    <a:pt x="2079388" y="1102490"/>
                  </a:cubicBezTo>
                  <a:lnTo>
                    <a:pt x="183752" y="1102490"/>
                  </a:lnTo>
                  <a:cubicBezTo>
                    <a:pt x="82269" y="1102490"/>
                    <a:pt x="0" y="1020221"/>
                    <a:pt x="0" y="918738"/>
                  </a:cubicBezTo>
                  <a:lnTo>
                    <a:pt x="0" y="18375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1449" tIns="97634" rIns="141449" bIns="97634" numCol="1" spcCol="1270" anchor="ctr" anchorCtr="0">
              <a:noAutofit/>
            </a:bodyPr>
            <a:lstStyle/>
            <a:p>
              <a:pPr marL="0" lvl="0" indent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AT" sz="2300" kern="1200" dirty="0"/>
                <a:t>Musik </a:t>
              </a:r>
            </a:p>
          </p:txBody>
        </p:sp>
      </p:grp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12F3C016-6F8C-4052-9EFF-2ED732735250}"/>
              </a:ext>
            </a:extLst>
          </p:cNvPr>
          <p:cNvGrpSpPr/>
          <p:nvPr/>
        </p:nvGrpSpPr>
        <p:grpSpPr>
          <a:xfrm>
            <a:off x="3018694" y="3594718"/>
            <a:ext cx="7388494" cy="1102490"/>
            <a:chOff x="4063795" y="3321460"/>
            <a:chExt cx="7388494" cy="1102490"/>
          </a:xfrm>
        </p:grpSpPr>
        <p:sp>
          <p:nvSpPr>
            <p:cNvPr id="22" name="Freihandform: Form 21">
              <a:extLst>
                <a:ext uri="{FF2B5EF4-FFF2-40B4-BE49-F238E27FC236}">
                  <a16:creationId xmlns:a16="http://schemas.microsoft.com/office/drawing/2014/main" id="{46A667F5-A397-4351-8A08-5A2D5B33DA86}"/>
                </a:ext>
              </a:extLst>
            </p:cNvPr>
            <p:cNvSpPr/>
            <p:nvPr/>
          </p:nvSpPr>
          <p:spPr>
            <a:xfrm>
              <a:off x="6739889" y="3442030"/>
              <a:ext cx="4712400" cy="881992"/>
            </a:xfrm>
            <a:custGeom>
              <a:avLst/>
              <a:gdLst>
                <a:gd name="connsiteX0" fmla="*/ 147002 w 881992"/>
                <a:gd name="connsiteY0" fmla="*/ 0 h 4023360"/>
                <a:gd name="connsiteX1" fmla="*/ 734990 w 881992"/>
                <a:gd name="connsiteY1" fmla="*/ 0 h 4023360"/>
                <a:gd name="connsiteX2" fmla="*/ 881992 w 881992"/>
                <a:gd name="connsiteY2" fmla="*/ 147002 h 4023360"/>
                <a:gd name="connsiteX3" fmla="*/ 881992 w 881992"/>
                <a:gd name="connsiteY3" fmla="*/ 4023360 h 4023360"/>
                <a:gd name="connsiteX4" fmla="*/ 881992 w 881992"/>
                <a:gd name="connsiteY4" fmla="*/ 4023360 h 4023360"/>
                <a:gd name="connsiteX5" fmla="*/ 0 w 881992"/>
                <a:gd name="connsiteY5" fmla="*/ 4023360 h 4023360"/>
                <a:gd name="connsiteX6" fmla="*/ 0 w 881992"/>
                <a:gd name="connsiteY6" fmla="*/ 4023360 h 4023360"/>
                <a:gd name="connsiteX7" fmla="*/ 0 w 881992"/>
                <a:gd name="connsiteY7" fmla="*/ 147002 h 4023360"/>
                <a:gd name="connsiteX8" fmla="*/ 147002 w 881992"/>
                <a:gd name="connsiteY8" fmla="*/ 0 h 4023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81992" h="4023360">
                  <a:moveTo>
                    <a:pt x="881992" y="670575"/>
                  </a:moveTo>
                  <a:lnTo>
                    <a:pt x="881992" y="3352785"/>
                  </a:lnTo>
                  <a:cubicBezTo>
                    <a:pt x="881992" y="3723133"/>
                    <a:pt x="867564" y="4023360"/>
                    <a:pt x="849767" y="4023360"/>
                  </a:cubicBezTo>
                  <a:lnTo>
                    <a:pt x="0" y="4023360"/>
                  </a:lnTo>
                  <a:lnTo>
                    <a:pt x="0" y="4023360"/>
                  </a:lnTo>
                  <a:lnTo>
                    <a:pt x="0" y="0"/>
                  </a:lnTo>
                  <a:lnTo>
                    <a:pt x="0" y="0"/>
                  </a:lnTo>
                  <a:lnTo>
                    <a:pt x="849767" y="0"/>
                  </a:lnTo>
                  <a:cubicBezTo>
                    <a:pt x="867564" y="0"/>
                    <a:pt x="881992" y="300227"/>
                    <a:pt x="881992" y="670575"/>
                  </a:cubicBez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9061" tIns="92584" rIns="142114" bIns="92586" numCol="1" spcCol="1270" anchor="ctr" anchorCtr="0">
              <a:noAutofit/>
            </a:bodyPr>
            <a:lstStyle/>
            <a:p>
              <a:pPr marL="228600" lvl="1" indent="-228600" algn="l" defTabSz="11557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de-AT" sz="2600" kern="1200" dirty="0"/>
                <a:t>Resultat in Excel</a:t>
              </a:r>
            </a:p>
          </p:txBody>
        </p:sp>
        <p:sp>
          <p:nvSpPr>
            <p:cNvPr id="23" name="Freihandform: Form 22">
              <a:extLst>
                <a:ext uri="{FF2B5EF4-FFF2-40B4-BE49-F238E27FC236}">
                  <a16:creationId xmlns:a16="http://schemas.microsoft.com/office/drawing/2014/main" id="{B013B454-8E9E-4860-A364-5D21675DDEEC}"/>
                </a:ext>
              </a:extLst>
            </p:cNvPr>
            <p:cNvSpPr/>
            <p:nvPr/>
          </p:nvSpPr>
          <p:spPr>
            <a:xfrm>
              <a:off x="4063795" y="3321460"/>
              <a:ext cx="2664000" cy="1102490"/>
            </a:xfrm>
            <a:custGeom>
              <a:avLst/>
              <a:gdLst>
                <a:gd name="connsiteX0" fmla="*/ 0 w 2263140"/>
                <a:gd name="connsiteY0" fmla="*/ 183752 h 1102490"/>
                <a:gd name="connsiteX1" fmla="*/ 183752 w 2263140"/>
                <a:gd name="connsiteY1" fmla="*/ 0 h 1102490"/>
                <a:gd name="connsiteX2" fmla="*/ 2079388 w 2263140"/>
                <a:gd name="connsiteY2" fmla="*/ 0 h 1102490"/>
                <a:gd name="connsiteX3" fmla="*/ 2263140 w 2263140"/>
                <a:gd name="connsiteY3" fmla="*/ 183752 h 1102490"/>
                <a:gd name="connsiteX4" fmla="*/ 2263140 w 2263140"/>
                <a:gd name="connsiteY4" fmla="*/ 918738 h 1102490"/>
                <a:gd name="connsiteX5" fmla="*/ 2079388 w 2263140"/>
                <a:gd name="connsiteY5" fmla="*/ 1102490 h 1102490"/>
                <a:gd name="connsiteX6" fmla="*/ 183752 w 2263140"/>
                <a:gd name="connsiteY6" fmla="*/ 1102490 h 1102490"/>
                <a:gd name="connsiteX7" fmla="*/ 0 w 2263140"/>
                <a:gd name="connsiteY7" fmla="*/ 918738 h 1102490"/>
                <a:gd name="connsiteX8" fmla="*/ 0 w 2263140"/>
                <a:gd name="connsiteY8" fmla="*/ 183752 h 1102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3140" h="1102490">
                  <a:moveTo>
                    <a:pt x="0" y="183752"/>
                  </a:moveTo>
                  <a:cubicBezTo>
                    <a:pt x="0" y="82269"/>
                    <a:pt x="82269" y="0"/>
                    <a:pt x="183752" y="0"/>
                  </a:cubicBezTo>
                  <a:lnTo>
                    <a:pt x="2079388" y="0"/>
                  </a:lnTo>
                  <a:cubicBezTo>
                    <a:pt x="2180871" y="0"/>
                    <a:pt x="2263140" y="82269"/>
                    <a:pt x="2263140" y="183752"/>
                  </a:cubicBezTo>
                  <a:lnTo>
                    <a:pt x="2263140" y="918738"/>
                  </a:lnTo>
                  <a:cubicBezTo>
                    <a:pt x="2263140" y="1020221"/>
                    <a:pt x="2180871" y="1102490"/>
                    <a:pt x="2079388" y="1102490"/>
                  </a:cubicBezTo>
                  <a:lnTo>
                    <a:pt x="183752" y="1102490"/>
                  </a:lnTo>
                  <a:cubicBezTo>
                    <a:pt x="82269" y="1102490"/>
                    <a:pt x="0" y="1020221"/>
                    <a:pt x="0" y="918738"/>
                  </a:cubicBezTo>
                  <a:lnTo>
                    <a:pt x="0" y="18375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1449" tIns="97634" rIns="141449" bIns="97634" numCol="1" spcCol="1270" anchor="ctr" anchorCtr="0">
              <a:noAutofit/>
            </a:bodyPr>
            <a:lstStyle/>
            <a:p>
              <a:pPr marL="0" lvl="0" indent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AT" sz="2300" kern="1200" dirty="0"/>
                <a:t>Ergebnisse von Vokabelabfrage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18276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AC97DD-B7B7-4EC6-83CC-00574383E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0504" y="-2494807"/>
            <a:ext cx="10515600" cy="1325563"/>
          </a:xfrm>
        </p:spPr>
        <p:txBody>
          <a:bodyPr/>
          <a:lstStyle/>
          <a:p>
            <a:pPr algn="ctr"/>
            <a:r>
              <a:rPr lang="de-AT" dirty="0"/>
              <a:t>Inhalt</a:t>
            </a:r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7ADE902F-C971-4A57-B23F-18BD93E17E4C}"/>
              </a:ext>
            </a:extLst>
          </p:cNvPr>
          <p:cNvGrpSpPr/>
          <p:nvPr/>
        </p:nvGrpSpPr>
        <p:grpSpPr>
          <a:xfrm>
            <a:off x="-9200836" y="708624"/>
            <a:ext cx="7597483" cy="1209218"/>
            <a:chOff x="2297258" y="1826507"/>
            <a:chExt cx="7597483" cy="1209218"/>
          </a:xfrm>
        </p:grpSpPr>
        <p:sp>
          <p:nvSpPr>
            <p:cNvPr id="6" name="Freihandform: Form 5">
              <a:extLst>
                <a:ext uri="{FF2B5EF4-FFF2-40B4-BE49-F238E27FC236}">
                  <a16:creationId xmlns:a16="http://schemas.microsoft.com/office/drawing/2014/main" id="{2D76E5F9-2A20-4EE1-8580-F41570864061}"/>
                </a:ext>
              </a:extLst>
            </p:cNvPr>
            <p:cNvSpPr/>
            <p:nvPr/>
          </p:nvSpPr>
          <p:spPr>
            <a:xfrm>
              <a:off x="2901867" y="1826507"/>
              <a:ext cx="6992874" cy="1209218"/>
            </a:xfrm>
            <a:custGeom>
              <a:avLst/>
              <a:gdLst>
                <a:gd name="connsiteX0" fmla="*/ 0 w 6992874"/>
                <a:gd name="connsiteY0" fmla="*/ 0 h 1209216"/>
                <a:gd name="connsiteX1" fmla="*/ 6388266 w 6992874"/>
                <a:gd name="connsiteY1" fmla="*/ 0 h 1209216"/>
                <a:gd name="connsiteX2" fmla="*/ 6992874 w 6992874"/>
                <a:gd name="connsiteY2" fmla="*/ 604608 h 1209216"/>
                <a:gd name="connsiteX3" fmla="*/ 6388266 w 6992874"/>
                <a:gd name="connsiteY3" fmla="*/ 1209216 h 1209216"/>
                <a:gd name="connsiteX4" fmla="*/ 0 w 6992874"/>
                <a:gd name="connsiteY4" fmla="*/ 1209216 h 1209216"/>
                <a:gd name="connsiteX5" fmla="*/ 0 w 6992874"/>
                <a:gd name="connsiteY5" fmla="*/ 0 h 1209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992874" h="1209216">
                  <a:moveTo>
                    <a:pt x="6992874" y="1209215"/>
                  </a:moveTo>
                  <a:lnTo>
                    <a:pt x="604608" y="1209215"/>
                  </a:lnTo>
                  <a:lnTo>
                    <a:pt x="0" y="604608"/>
                  </a:lnTo>
                  <a:lnTo>
                    <a:pt x="604608" y="1"/>
                  </a:lnTo>
                  <a:lnTo>
                    <a:pt x="6992874" y="1"/>
                  </a:lnTo>
                  <a:lnTo>
                    <a:pt x="6992874" y="120921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5535" tIns="182881" rIns="341376" bIns="182881" numCol="1" spcCol="1270" anchor="ctr" anchorCtr="0">
              <a:noAutofit/>
            </a:bodyPr>
            <a:lstStyle/>
            <a:p>
              <a:pPr marL="0" lvl="0" indent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AT" sz="4800" kern="1200" dirty="0"/>
                <a:t>theoretischer Ablauf</a:t>
              </a:r>
            </a:p>
          </p:txBody>
        </p:sp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3B759CB4-21AD-468E-8072-4A1D363A38A3}"/>
                </a:ext>
              </a:extLst>
            </p:cNvPr>
            <p:cNvSpPr/>
            <p:nvPr/>
          </p:nvSpPr>
          <p:spPr>
            <a:xfrm>
              <a:off x="2297258" y="1826508"/>
              <a:ext cx="1209216" cy="1209216"/>
            </a:xfrm>
            <a:prstGeom prst="ellipse">
              <a:avLst/>
            </a:prstGeom>
            <a:blipFill dpi="0"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de-AT" dirty="0"/>
            </a:p>
          </p:txBody>
        </p:sp>
      </p:grp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F4940A96-ED28-40F8-B600-224FFA35BEC3}"/>
              </a:ext>
            </a:extLst>
          </p:cNvPr>
          <p:cNvGrpSpPr/>
          <p:nvPr/>
        </p:nvGrpSpPr>
        <p:grpSpPr>
          <a:xfrm>
            <a:off x="2297258" y="708624"/>
            <a:ext cx="7597483" cy="1209217"/>
            <a:chOff x="2297258" y="3396684"/>
            <a:chExt cx="7597483" cy="1209217"/>
          </a:xfrm>
        </p:grpSpPr>
        <p:sp>
          <p:nvSpPr>
            <p:cNvPr id="8" name="Freihandform: Form 7">
              <a:extLst>
                <a:ext uri="{FF2B5EF4-FFF2-40B4-BE49-F238E27FC236}">
                  <a16:creationId xmlns:a16="http://schemas.microsoft.com/office/drawing/2014/main" id="{1E14D340-8B87-488C-906B-B44DD503140B}"/>
                </a:ext>
              </a:extLst>
            </p:cNvPr>
            <p:cNvSpPr/>
            <p:nvPr/>
          </p:nvSpPr>
          <p:spPr>
            <a:xfrm>
              <a:off x="2901867" y="3396684"/>
              <a:ext cx="6992874" cy="1209217"/>
            </a:xfrm>
            <a:custGeom>
              <a:avLst/>
              <a:gdLst>
                <a:gd name="connsiteX0" fmla="*/ 0 w 6992874"/>
                <a:gd name="connsiteY0" fmla="*/ 0 h 1209216"/>
                <a:gd name="connsiteX1" fmla="*/ 6388266 w 6992874"/>
                <a:gd name="connsiteY1" fmla="*/ 0 h 1209216"/>
                <a:gd name="connsiteX2" fmla="*/ 6992874 w 6992874"/>
                <a:gd name="connsiteY2" fmla="*/ 604608 h 1209216"/>
                <a:gd name="connsiteX3" fmla="*/ 6388266 w 6992874"/>
                <a:gd name="connsiteY3" fmla="*/ 1209216 h 1209216"/>
                <a:gd name="connsiteX4" fmla="*/ 0 w 6992874"/>
                <a:gd name="connsiteY4" fmla="*/ 1209216 h 1209216"/>
                <a:gd name="connsiteX5" fmla="*/ 0 w 6992874"/>
                <a:gd name="connsiteY5" fmla="*/ 0 h 1209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992874" h="1209216">
                  <a:moveTo>
                    <a:pt x="6992874" y="1209215"/>
                  </a:moveTo>
                  <a:lnTo>
                    <a:pt x="604608" y="1209215"/>
                  </a:lnTo>
                  <a:lnTo>
                    <a:pt x="0" y="604608"/>
                  </a:lnTo>
                  <a:lnTo>
                    <a:pt x="604608" y="1"/>
                  </a:lnTo>
                  <a:lnTo>
                    <a:pt x="6992874" y="1"/>
                  </a:lnTo>
                  <a:lnTo>
                    <a:pt x="6992874" y="120921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5535" tIns="182881" rIns="341376" bIns="182880" numCol="1" spcCol="1270" anchor="ctr" anchorCtr="0">
              <a:noAutofit/>
            </a:bodyPr>
            <a:lstStyle/>
            <a:p>
              <a:pPr marL="0" lvl="0" indent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AT" sz="4800" kern="1200" dirty="0"/>
                <a:t>Programmierung</a:t>
              </a:r>
            </a:p>
          </p:txBody>
        </p: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CBF6D3A9-6BE4-45E2-B627-E06B1AAEDE33}"/>
                </a:ext>
              </a:extLst>
            </p:cNvPr>
            <p:cNvSpPr/>
            <p:nvPr/>
          </p:nvSpPr>
          <p:spPr>
            <a:xfrm>
              <a:off x="2297258" y="3396685"/>
              <a:ext cx="1209216" cy="1209216"/>
            </a:xfrm>
            <a:prstGeom prst="ellipse">
              <a:avLst/>
            </a:prstGeom>
            <a:blipFill dpi="0"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de-AT" dirty="0"/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E170D334-7DC6-409E-BA57-1CA59FCD6A4C}"/>
              </a:ext>
            </a:extLst>
          </p:cNvPr>
          <p:cNvGrpSpPr/>
          <p:nvPr/>
        </p:nvGrpSpPr>
        <p:grpSpPr>
          <a:xfrm>
            <a:off x="13950994" y="708625"/>
            <a:ext cx="7597483" cy="1209217"/>
            <a:chOff x="2297258" y="4966861"/>
            <a:chExt cx="7597483" cy="1209217"/>
          </a:xfrm>
        </p:grpSpPr>
        <p:sp>
          <p:nvSpPr>
            <p:cNvPr id="10" name="Freihandform: Form 9">
              <a:extLst>
                <a:ext uri="{FF2B5EF4-FFF2-40B4-BE49-F238E27FC236}">
                  <a16:creationId xmlns:a16="http://schemas.microsoft.com/office/drawing/2014/main" id="{D171B2A9-3FB6-48C8-8809-20C96E4683F7}"/>
                </a:ext>
              </a:extLst>
            </p:cNvPr>
            <p:cNvSpPr/>
            <p:nvPr/>
          </p:nvSpPr>
          <p:spPr>
            <a:xfrm>
              <a:off x="2901867" y="4966861"/>
              <a:ext cx="6992874" cy="1209217"/>
            </a:xfrm>
            <a:custGeom>
              <a:avLst/>
              <a:gdLst>
                <a:gd name="connsiteX0" fmla="*/ 0 w 6992874"/>
                <a:gd name="connsiteY0" fmla="*/ 0 h 1209216"/>
                <a:gd name="connsiteX1" fmla="*/ 6388266 w 6992874"/>
                <a:gd name="connsiteY1" fmla="*/ 0 h 1209216"/>
                <a:gd name="connsiteX2" fmla="*/ 6992874 w 6992874"/>
                <a:gd name="connsiteY2" fmla="*/ 604608 h 1209216"/>
                <a:gd name="connsiteX3" fmla="*/ 6388266 w 6992874"/>
                <a:gd name="connsiteY3" fmla="*/ 1209216 h 1209216"/>
                <a:gd name="connsiteX4" fmla="*/ 0 w 6992874"/>
                <a:gd name="connsiteY4" fmla="*/ 1209216 h 1209216"/>
                <a:gd name="connsiteX5" fmla="*/ 0 w 6992874"/>
                <a:gd name="connsiteY5" fmla="*/ 0 h 1209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992874" h="1209216">
                  <a:moveTo>
                    <a:pt x="6992874" y="1209215"/>
                  </a:moveTo>
                  <a:lnTo>
                    <a:pt x="604608" y="1209215"/>
                  </a:lnTo>
                  <a:lnTo>
                    <a:pt x="0" y="604608"/>
                  </a:lnTo>
                  <a:lnTo>
                    <a:pt x="604608" y="1"/>
                  </a:lnTo>
                  <a:lnTo>
                    <a:pt x="6992874" y="1"/>
                  </a:lnTo>
                  <a:lnTo>
                    <a:pt x="6992874" y="120921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5535" tIns="182881" rIns="341376" bIns="182880" numCol="1" spcCol="1270" anchor="ctr" anchorCtr="0">
              <a:noAutofit/>
            </a:bodyPr>
            <a:lstStyle/>
            <a:p>
              <a:pPr marL="0" lvl="0" indent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AT" sz="4800" kern="1200" dirty="0"/>
                <a:t>Durchführung</a:t>
              </a:r>
            </a:p>
          </p:txBody>
        </p:sp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17326716-0D3F-4CF4-B4E4-00C7823A4F0F}"/>
                </a:ext>
              </a:extLst>
            </p:cNvPr>
            <p:cNvSpPr/>
            <p:nvPr/>
          </p:nvSpPr>
          <p:spPr>
            <a:xfrm>
              <a:off x="2297258" y="4966862"/>
              <a:ext cx="1209216" cy="1209216"/>
            </a:xfrm>
            <a:prstGeom prst="ellipse">
              <a:avLst/>
            </a:prstGeom>
            <a:blipFill dpi="0"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de-AT" dirty="0"/>
            </a:p>
          </p:txBody>
        </p:sp>
      </p:grpSp>
      <p:graphicFrame>
        <p:nvGraphicFramePr>
          <p:cNvPr id="33" name="Diagramm 32">
            <a:extLst>
              <a:ext uri="{FF2B5EF4-FFF2-40B4-BE49-F238E27FC236}">
                <a16:creationId xmlns:a16="http://schemas.microsoft.com/office/drawing/2014/main" id="{A158FE2E-B5A9-434A-A7F4-E7DD541D0C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69931742"/>
              </p:ext>
            </p:extLst>
          </p:nvPr>
        </p:nvGraphicFramePr>
        <p:xfrm>
          <a:off x="2032000" y="2143432"/>
          <a:ext cx="6992874" cy="4169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Folienzoom 3">
                <a:extLst>
                  <a:ext uri="{FF2B5EF4-FFF2-40B4-BE49-F238E27FC236}">
                    <a16:creationId xmlns:a16="http://schemas.microsoft.com/office/drawing/2014/main" id="{E21F1539-E527-4262-BCBF-F12C7F7F21A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39814961"/>
                  </p:ext>
                </p:extLst>
              </p:nvPr>
            </p:nvGraphicFramePr>
            <p:xfrm>
              <a:off x="2449289" y="2445098"/>
              <a:ext cx="2114370" cy="1189333"/>
            </p:xfrm>
            <a:graphic>
              <a:graphicData uri="http://schemas.microsoft.com/office/powerpoint/2016/slidezoom">
                <pslz:sldZm>
                  <pslz:sldZmObj sldId="265" cId="2922316653">
                    <pslz:zmPr id="{65B9894D-B829-4825-9565-B975DEC84088}" returnToParent="0" transitionDur="1000">
                      <p166:blipFill xmlns:p166="http://schemas.microsoft.com/office/powerpoint/2016/6/main">
                        <a:blip r:embed="rId10" cstate="email">
                          <a:extLst>
                            <a:ext uri="{28A0092B-C50C-407E-A947-70E740481C1C}">
                              <a14:useLocalDpi xmlns:a14="http://schemas.microsoft.com/office/drawing/2010/main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14370" cy="1189333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Folienzoom 3">
                <a:extLst>
                  <a:ext uri="{FF2B5EF4-FFF2-40B4-BE49-F238E27FC236}">
                    <a16:creationId xmlns:a16="http://schemas.microsoft.com/office/drawing/2014/main" id="{E21F1539-E527-4262-BCBF-F12C7F7F21A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449289" y="2445098"/>
                <a:ext cx="2114370" cy="1189333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5" name="Folienzoom 34">
                <a:extLst>
                  <a:ext uri="{FF2B5EF4-FFF2-40B4-BE49-F238E27FC236}">
                    <a16:creationId xmlns:a16="http://schemas.microsoft.com/office/drawing/2014/main" id="{87DBA52B-DCDA-4B72-A159-81164233075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6827648"/>
                  </p:ext>
                </p:extLst>
              </p:nvPr>
            </p:nvGraphicFramePr>
            <p:xfrm>
              <a:off x="1722231" y="5125431"/>
              <a:ext cx="2111999" cy="1188000"/>
            </p:xfrm>
            <a:graphic>
              <a:graphicData uri="http://schemas.microsoft.com/office/powerpoint/2016/slidezoom">
                <pslz:sldZm>
                  <pslz:sldZmObj sldId="257" cId="2238895813">
                    <pslz:zmPr id="{5921A57A-541C-4F2E-A8EA-0A9F3332EEBE}" returnToParent="0" transitionDur="1000">
                      <p166:blipFill xmlns:p166="http://schemas.microsoft.com/office/powerpoint/2016/6/main">
                        <a:blip r:embed="rId12" cstate="email">
                          <a:extLst>
                            <a:ext uri="{28A0092B-C50C-407E-A947-70E740481C1C}">
                              <a14:useLocalDpi xmlns:a14="http://schemas.microsoft.com/office/drawing/2010/main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11999" cy="11880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5" name="Folienzoom 34">
                <a:hlinkClick r:id="rId13" action="ppaction://hlinksldjump"/>
                <a:extLst>
                  <a:ext uri="{FF2B5EF4-FFF2-40B4-BE49-F238E27FC236}">
                    <a16:creationId xmlns:a16="http://schemas.microsoft.com/office/drawing/2014/main" id="{87DBA52B-DCDA-4B72-A159-81164233075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722231" y="5125431"/>
                <a:ext cx="2111999" cy="11880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7" name="Folienzoom 36">
                <a:extLst>
                  <a:ext uri="{FF2B5EF4-FFF2-40B4-BE49-F238E27FC236}">
                    <a16:creationId xmlns:a16="http://schemas.microsoft.com/office/drawing/2014/main" id="{F0B8BAFA-CCEB-4906-AD1A-E2A428B611C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386124155"/>
                  </p:ext>
                </p:extLst>
              </p:nvPr>
            </p:nvGraphicFramePr>
            <p:xfrm>
              <a:off x="8941012" y="4077483"/>
              <a:ext cx="2112000" cy="1188000"/>
            </p:xfrm>
            <a:graphic>
              <a:graphicData uri="http://schemas.microsoft.com/office/powerpoint/2016/slidezoom">
                <pslz:sldZm>
                  <pslz:sldZmObj sldId="269" cId="2305126663">
                    <pslz:zmPr id="{81C6B4EE-C73B-4AA7-909F-F346E91C47C2}" transitionDur="1000">
                      <p166:blipFill xmlns:p166="http://schemas.microsoft.com/office/powerpoint/2016/6/main">
                        <a:blip r:embed="rId15" cstate="email">
                          <a:extLst>
                            <a:ext uri="{28A0092B-C50C-407E-A947-70E740481C1C}">
                              <a14:useLocalDpi xmlns:a14="http://schemas.microsoft.com/office/drawing/2010/main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12000" cy="11880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7" name="Folienzoom 36">
                <a:hlinkClick r:id="rId16" action="ppaction://hlinksldjump"/>
                <a:extLst>
                  <a:ext uri="{FF2B5EF4-FFF2-40B4-BE49-F238E27FC236}">
                    <a16:creationId xmlns:a16="http://schemas.microsoft.com/office/drawing/2014/main" id="{F0B8BAFA-CCEB-4906-AD1A-E2A428B611C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8941012" y="4077483"/>
                <a:ext cx="2112000" cy="11880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128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AC97DD-B7B7-4EC6-83CC-00574383E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0504" y="-2494807"/>
            <a:ext cx="10515600" cy="1325563"/>
          </a:xfrm>
        </p:spPr>
        <p:txBody>
          <a:bodyPr/>
          <a:lstStyle/>
          <a:p>
            <a:pPr algn="ctr"/>
            <a:r>
              <a:rPr lang="de-AT" dirty="0"/>
              <a:t>Inhalt</a:t>
            </a:r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7ADE902F-C971-4A57-B23F-18BD93E17E4C}"/>
              </a:ext>
            </a:extLst>
          </p:cNvPr>
          <p:cNvGrpSpPr/>
          <p:nvPr/>
        </p:nvGrpSpPr>
        <p:grpSpPr>
          <a:xfrm>
            <a:off x="-9200836" y="708624"/>
            <a:ext cx="7597483" cy="1209218"/>
            <a:chOff x="2297258" y="1826507"/>
            <a:chExt cx="7597483" cy="1209218"/>
          </a:xfrm>
        </p:grpSpPr>
        <p:sp>
          <p:nvSpPr>
            <p:cNvPr id="6" name="Freihandform: Form 5">
              <a:extLst>
                <a:ext uri="{FF2B5EF4-FFF2-40B4-BE49-F238E27FC236}">
                  <a16:creationId xmlns:a16="http://schemas.microsoft.com/office/drawing/2014/main" id="{2D76E5F9-2A20-4EE1-8580-F41570864061}"/>
                </a:ext>
              </a:extLst>
            </p:cNvPr>
            <p:cNvSpPr/>
            <p:nvPr/>
          </p:nvSpPr>
          <p:spPr>
            <a:xfrm>
              <a:off x="2901867" y="1826507"/>
              <a:ext cx="6992874" cy="1209218"/>
            </a:xfrm>
            <a:custGeom>
              <a:avLst/>
              <a:gdLst>
                <a:gd name="connsiteX0" fmla="*/ 0 w 6992874"/>
                <a:gd name="connsiteY0" fmla="*/ 0 h 1209216"/>
                <a:gd name="connsiteX1" fmla="*/ 6388266 w 6992874"/>
                <a:gd name="connsiteY1" fmla="*/ 0 h 1209216"/>
                <a:gd name="connsiteX2" fmla="*/ 6992874 w 6992874"/>
                <a:gd name="connsiteY2" fmla="*/ 604608 h 1209216"/>
                <a:gd name="connsiteX3" fmla="*/ 6388266 w 6992874"/>
                <a:gd name="connsiteY3" fmla="*/ 1209216 h 1209216"/>
                <a:gd name="connsiteX4" fmla="*/ 0 w 6992874"/>
                <a:gd name="connsiteY4" fmla="*/ 1209216 h 1209216"/>
                <a:gd name="connsiteX5" fmla="*/ 0 w 6992874"/>
                <a:gd name="connsiteY5" fmla="*/ 0 h 1209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992874" h="1209216">
                  <a:moveTo>
                    <a:pt x="6992874" y="1209215"/>
                  </a:moveTo>
                  <a:lnTo>
                    <a:pt x="604608" y="1209215"/>
                  </a:lnTo>
                  <a:lnTo>
                    <a:pt x="0" y="604608"/>
                  </a:lnTo>
                  <a:lnTo>
                    <a:pt x="604608" y="1"/>
                  </a:lnTo>
                  <a:lnTo>
                    <a:pt x="6992874" y="1"/>
                  </a:lnTo>
                  <a:lnTo>
                    <a:pt x="6992874" y="120921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5535" tIns="182881" rIns="341376" bIns="182881" numCol="1" spcCol="1270" anchor="ctr" anchorCtr="0">
              <a:noAutofit/>
            </a:bodyPr>
            <a:lstStyle/>
            <a:p>
              <a:pPr marL="0" lvl="0" indent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AT" sz="4800" kern="1200" dirty="0"/>
                <a:t>theoretischer Ablauf</a:t>
              </a:r>
            </a:p>
          </p:txBody>
        </p:sp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3B759CB4-21AD-468E-8072-4A1D363A38A3}"/>
                </a:ext>
              </a:extLst>
            </p:cNvPr>
            <p:cNvSpPr/>
            <p:nvPr/>
          </p:nvSpPr>
          <p:spPr>
            <a:xfrm>
              <a:off x="2297258" y="1826508"/>
              <a:ext cx="1209216" cy="1209216"/>
            </a:xfrm>
            <a:prstGeom prst="ellipse">
              <a:avLst/>
            </a:prstGeom>
            <a:blipFill dpi="0"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de-AT" dirty="0"/>
            </a:p>
          </p:txBody>
        </p:sp>
      </p:grp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F4940A96-ED28-40F8-B600-224FFA35BEC3}"/>
              </a:ext>
            </a:extLst>
          </p:cNvPr>
          <p:cNvGrpSpPr/>
          <p:nvPr/>
        </p:nvGrpSpPr>
        <p:grpSpPr>
          <a:xfrm>
            <a:off x="-9200836" y="708623"/>
            <a:ext cx="7597483" cy="1209217"/>
            <a:chOff x="2297258" y="3396684"/>
            <a:chExt cx="7597483" cy="1209217"/>
          </a:xfrm>
        </p:grpSpPr>
        <p:sp>
          <p:nvSpPr>
            <p:cNvPr id="8" name="Freihandform: Form 7">
              <a:extLst>
                <a:ext uri="{FF2B5EF4-FFF2-40B4-BE49-F238E27FC236}">
                  <a16:creationId xmlns:a16="http://schemas.microsoft.com/office/drawing/2014/main" id="{1E14D340-8B87-488C-906B-B44DD503140B}"/>
                </a:ext>
              </a:extLst>
            </p:cNvPr>
            <p:cNvSpPr/>
            <p:nvPr/>
          </p:nvSpPr>
          <p:spPr>
            <a:xfrm>
              <a:off x="2901867" y="3396684"/>
              <a:ext cx="6992874" cy="1209217"/>
            </a:xfrm>
            <a:custGeom>
              <a:avLst/>
              <a:gdLst>
                <a:gd name="connsiteX0" fmla="*/ 0 w 6992874"/>
                <a:gd name="connsiteY0" fmla="*/ 0 h 1209216"/>
                <a:gd name="connsiteX1" fmla="*/ 6388266 w 6992874"/>
                <a:gd name="connsiteY1" fmla="*/ 0 h 1209216"/>
                <a:gd name="connsiteX2" fmla="*/ 6992874 w 6992874"/>
                <a:gd name="connsiteY2" fmla="*/ 604608 h 1209216"/>
                <a:gd name="connsiteX3" fmla="*/ 6388266 w 6992874"/>
                <a:gd name="connsiteY3" fmla="*/ 1209216 h 1209216"/>
                <a:gd name="connsiteX4" fmla="*/ 0 w 6992874"/>
                <a:gd name="connsiteY4" fmla="*/ 1209216 h 1209216"/>
                <a:gd name="connsiteX5" fmla="*/ 0 w 6992874"/>
                <a:gd name="connsiteY5" fmla="*/ 0 h 1209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992874" h="1209216">
                  <a:moveTo>
                    <a:pt x="6992874" y="1209215"/>
                  </a:moveTo>
                  <a:lnTo>
                    <a:pt x="604608" y="1209215"/>
                  </a:lnTo>
                  <a:lnTo>
                    <a:pt x="0" y="604608"/>
                  </a:lnTo>
                  <a:lnTo>
                    <a:pt x="604608" y="1"/>
                  </a:lnTo>
                  <a:lnTo>
                    <a:pt x="6992874" y="1"/>
                  </a:lnTo>
                  <a:lnTo>
                    <a:pt x="6992874" y="120921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5535" tIns="182881" rIns="341376" bIns="182880" numCol="1" spcCol="1270" anchor="ctr" anchorCtr="0">
              <a:noAutofit/>
            </a:bodyPr>
            <a:lstStyle/>
            <a:p>
              <a:pPr marL="0" lvl="0" indent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AT" sz="4800" kern="1200" dirty="0"/>
                <a:t>Programmierung</a:t>
              </a:r>
            </a:p>
          </p:txBody>
        </p: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CBF6D3A9-6BE4-45E2-B627-E06B1AAEDE33}"/>
                </a:ext>
              </a:extLst>
            </p:cNvPr>
            <p:cNvSpPr/>
            <p:nvPr/>
          </p:nvSpPr>
          <p:spPr>
            <a:xfrm>
              <a:off x="2297258" y="3396685"/>
              <a:ext cx="1209216" cy="1209216"/>
            </a:xfrm>
            <a:prstGeom prst="ellipse">
              <a:avLst/>
            </a:prstGeom>
            <a:blipFill dpi="0"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de-AT" dirty="0"/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E170D334-7DC6-409E-BA57-1CA59FCD6A4C}"/>
              </a:ext>
            </a:extLst>
          </p:cNvPr>
          <p:cNvGrpSpPr/>
          <p:nvPr/>
        </p:nvGrpSpPr>
        <p:grpSpPr>
          <a:xfrm>
            <a:off x="2297258" y="708623"/>
            <a:ext cx="7597483" cy="1209217"/>
            <a:chOff x="2297258" y="4966861"/>
            <a:chExt cx="7597483" cy="1209217"/>
          </a:xfrm>
        </p:grpSpPr>
        <p:sp>
          <p:nvSpPr>
            <p:cNvPr id="10" name="Freihandform: Form 9">
              <a:extLst>
                <a:ext uri="{FF2B5EF4-FFF2-40B4-BE49-F238E27FC236}">
                  <a16:creationId xmlns:a16="http://schemas.microsoft.com/office/drawing/2014/main" id="{D171B2A9-3FB6-48C8-8809-20C96E4683F7}"/>
                </a:ext>
              </a:extLst>
            </p:cNvPr>
            <p:cNvSpPr/>
            <p:nvPr/>
          </p:nvSpPr>
          <p:spPr>
            <a:xfrm>
              <a:off x="2901867" y="4966861"/>
              <a:ext cx="6992874" cy="1209217"/>
            </a:xfrm>
            <a:custGeom>
              <a:avLst/>
              <a:gdLst>
                <a:gd name="connsiteX0" fmla="*/ 0 w 6992874"/>
                <a:gd name="connsiteY0" fmla="*/ 0 h 1209216"/>
                <a:gd name="connsiteX1" fmla="*/ 6388266 w 6992874"/>
                <a:gd name="connsiteY1" fmla="*/ 0 h 1209216"/>
                <a:gd name="connsiteX2" fmla="*/ 6992874 w 6992874"/>
                <a:gd name="connsiteY2" fmla="*/ 604608 h 1209216"/>
                <a:gd name="connsiteX3" fmla="*/ 6388266 w 6992874"/>
                <a:gd name="connsiteY3" fmla="*/ 1209216 h 1209216"/>
                <a:gd name="connsiteX4" fmla="*/ 0 w 6992874"/>
                <a:gd name="connsiteY4" fmla="*/ 1209216 h 1209216"/>
                <a:gd name="connsiteX5" fmla="*/ 0 w 6992874"/>
                <a:gd name="connsiteY5" fmla="*/ 0 h 1209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992874" h="1209216">
                  <a:moveTo>
                    <a:pt x="6992874" y="1209215"/>
                  </a:moveTo>
                  <a:lnTo>
                    <a:pt x="604608" y="1209215"/>
                  </a:lnTo>
                  <a:lnTo>
                    <a:pt x="0" y="604608"/>
                  </a:lnTo>
                  <a:lnTo>
                    <a:pt x="604608" y="1"/>
                  </a:lnTo>
                  <a:lnTo>
                    <a:pt x="6992874" y="1"/>
                  </a:lnTo>
                  <a:lnTo>
                    <a:pt x="6992874" y="120921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5535" tIns="182881" rIns="341376" bIns="182880" numCol="1" spcCol="1270" anchor="ctr" anchorCtr="0">
              <a:noAutofit/>
            </a:bodyPr>
            <a:lstStyle/>
            <a:p>
              <a:pPr marL="0" lvl="0" indent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AT" sz="4800" kern="1200" dirty="0"/>
                <a:t>Durchführung</a:t>
              </a:r>
            </a:p>
          </p:txBody>
        </p:sp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17326716-0D3F-4CF4-B4E4-00C7823A4F0F}"/>
                </a:ext>
              </a:extLst>
            </p:cNvPr>
            <p:cNvSpPr/>
            <p:nvPr/>
          </p:nvSpPr>
          <p:spPr>
            <a:xfrm>
              <a:off x="2297258" y="4966862"/>
              <a:ext cx="1209216" cy="1209216"/>
            </a:xfrm>
            <a:prstGeom prst="ellipse">
              <a:avLst/>
            </a:prstGeom>
            <a:blipFill dpi="0"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de-AT" dirty="0"/>
            </a:p>
          </p:txBody>
        </p:sp>
      </p:grpSp>
      <p:sp>
        <p:nvSpPr>
          <p:cNvPr id="15" name="Ellipse 14">
            <a:extLst>
              <a:ext uri="{FF2B5EF4-FFF2-40B4-BE49-F238E27FC236}">
                <a16:creationId xmlns:a16="http://schemas.microsoft.com/office/drawing/2014/main" id="{E2DE4D2F-D249-482B-8284-0EE3B7AE015E}"/>
              </a:ext>
            </a:extLst>
          </p:cNvPr>
          <p:cNvSpPr/>
          <p:nvPr/>
        </p:nvSpPr>
        <p:spPr>
          <a:xfrm>
            <a:off x="5171440" y="2570480"/>
            <a:ext cx="2865120" cy="266192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1028" name="Picture 4" descr="Open Object Rexx">
            <a:extLst>
              <a:ext uri="{FF2B5EF4-FFF2-40B4-BE49-F238E27FC236}">
                <a16:creationId xmlns:a16="http://schemas.microsoft.com/office/drawing/2014/main" id="{83919E68-B973-45F8-80BE-0E02EC8453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69305" y="2962275"/>
            <a:ext cx="142875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4BFA3F99-D09D-4F2B-A12C-1EB21AA04D49}"/>
              </a:ext>
            </a:extLst>
          </p:cNvPr>
          <p:cNvSpPr txBox="1"/>
          <p:nvPr/>
        </p:nvSpPr>
        <p:spPr>
          <a:xfrm>
            <a:off x="5598160" y="3901440"/>
            <a:ext cx="2153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err="1">
                <a:solidFill>
                  <a:schemeClr val="bg1"/>
                </a:solidFill>
              </a:rPr>
              <a:t>Abschlussarbeit_Vokabelabfrage</a:t>
            </a:r>
            <a:endParaRPr lang="de-A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8604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1ECD2E-9E39-49B3-AB46-CAF6582B6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7637" y="763057"/>
            <a:ext cx="9602788" cy="1507067"/>
          </a:xfrm>
        </p:spPr>
        <p:txBody>
          <a:bodyPr/>
          <a:lstStyle/>
          <a:p>
            <a:r>
              <a:rPr lang="de-AT" dirty="0"/>
              <a:t>Vielen Dank für Ihre Aufmerksamkeit!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7FA069FF-DD65-4B30-A0A0-E90E856E940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09712" y="2909887"/>
            <a:ext cx="4967288" cy="333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123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fik 12">
            <a:extLst>
              <a:ext uri="{FF2B5EF4-FFF2-40B4-BE49-F238E27FC236}">
                <a16:creationId xmlns:a16="http://schemas.microsoft.com/office/drawing/2014/main" id="{7432C5BA-C311-47BC-9357-13C713906D9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33550" y="4429900"/>
            <a:ext cx="2520950" cy="1428750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75CC3B20-CDEB-426B-9B14-8CCBBA76CE52}"/>
              </a:ext>
            </a:extLst>
          </p:cNvPr>
          <p:cNvSpPr txBox="1"/>
          <p:nvPr/>
        </p:nvSpPr>
        <p:spPr>
          <a:xfrm>
            <a:off x="4702175" y="4938197"/>
            <a:ext cx="588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/*Pause notwendig, da sonst Befehl der Shell ausgeführt*/</a:t>
            </a:r>
            <a:endParaRPr lang="de-AT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1CFECA9F-2A6D-4F81-B026-9D65185E1C26}"/>
              </a:ext>
            </a:extLst>
          </p:cNvPr>
          <p:cNvSpPr txBox="1"/>
          <p:nvPr/>
        </p:nvSpPr>
        <p:spPr>
          <a:xfrm>
            <a:off x="4578350" y="5269429"/>
            <a:ext cx="553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/*wird bevor das Programm vollständig geladen wurde*/</a:t>
            </a:r>
            <a:endParaRPr lang="de-AT" dirty="0"/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42F9B93E-968B-4EF3-8665-1998010EC8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3550" y="625734"/>
            <a:ext cx="8953500" cy="361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316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9F18C231-1C35-4069-9F67-235EA7DC629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l="511" r="1125"/>
          <a:stretch/>
        </p:blipFill>
        <p:spPr>
          <a:xfrm rot="5400000">
            <a:off x="1514474" y="1709737"/>
            <a:ext cx="9163051" cy="286702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Folienzoom 8">
                <a:extLst>
                  <a:ext uri="{FF2B5EF4-FFF2-40B4-BE49-F238E27FC236}">
                    <a16:creationId xmlns:a16="http://schemas.microsoft.com/office/drawing/2014/main" id="{CAC8CA19-A564-477A-92A1-293F6A33B45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18924159"/>
                  </p:ext>
                </p:extLst>
              </p:nvPr>
            </p:nvGraphicFramePr>
            <p:xfrm>
              <a:off x="460150" y="180974"/>
              <a:ext cx="4202337" cy="2363815"/>
            </p:xfrm>
            <a:graphic>
              <a:graphicData uri="http://schemas.microsoft.com/office/powerpoint/2016/slidezoom">
                <pslz:sldZm>
                  <pslz:sldZmObj sldId="270" cId="2477869068">
                    <pslz:zmPr id="{CCB35C93-5069-45B3-8A23-8386E42AE0DA}" returnToParent="0" transitionDur="1000">
                      <p166:blipFill xmlns:p166="http://schemas.microsoft.com/office/powerpoint/2016/6/main">
                        <a:blip r:embed="rId4" cstate="email">
                          <a:extLst>
                            <a:ext uri="{28A0092B-C50C-407E-A947-70E740481C1C}">
                              <a14:useLocalDpi xmlns:a14="http://schemas.microsoft.com/office/drawing/2010/main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4202337" cy="2363815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Folienzoom 8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CAC8CA19-A564-477A-92A1-293F6A33B45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60150" y="180974"/>
                <a:ext cx="4202337" cy="2363815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Folienzoom 10">
                <a:extLst>
                  <a:ext uri="{FF2B5EF4-FFF2-40B4-BE49-F238E27FC236}">
                    <a16:creationId xmlns:a16="http://schemas.microsoft.com/office/drawing/2014/main" id="{1514E2DE-C8DA-44DE-9B74-9CF7274CF49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67149281"/>
                  </p:ext>
                </p:extLst>
              </p:nvPr>
            </p:nvGraphicFramePr>
            <p:xfrm>
              <a:off x="7529512" y="1590675"/>
              <a:ext cx="4628917" cy="2603766"/>
            </p:xfrm>
            <a:graphic>
              <a:graphicData uri="http://schemas.microsoft.com/office/powerpoint/2016/slidezoom">
                <pslz:sldZm>
                  <pslz:sldZmObj sldId="271" cId="2552176088">
                    <pslz:zmPr id="{9CCFA38A-5F9B-4BFF-9BDB-5EE7757D8F6D}" returnToParent="0" transitionDur="1000">
                      <p166:blipFill xmlns:p166="http://schemas.microsoft.com/office/powerpoint/2016/6/main">
                        <a:blip r:embed="rId7" cstate="email">
                          <a:extLst>
                            <a:ext uri="{28A0092B-C50C-407E-A947-70E740481C1C}">
                              <a14:useLocalDpi xmlns:a14="http://schemas.microsoft.com/office/drawing/2010/main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4628917" cy="2603766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Folienzoom 10">
                <a:hlinkClick r:id="rId8" action="ppaction://hlinksldjump"/>
                <a:extLst>
                  <a:ext uri="{FF2B5EF4-FFF2-40B4-BE49-F238E27FC236}">
                    <a16:creationId xmlns:a16="http://schemas.microsoft.com/office/drawing/2014/main" id="{1514E2DE-C8DA-44DE-9B74-9CF7274CF49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529512" y="1590675"/>
                <a:ext cx="4628917" cy="2603766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Folienzoom 12">
                <a:extLst>
                  <a:ext uri="{FF2B5EF4-FFF2-40B4-BE49-F238E27FC236}">
                    <a16:creationId xmlns:a16="http://schemas.microsoft.com/office/drawing/2014/main" id="{58F71767-3F33-4274-963B-9AD53B941BE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54841824"/>
                  </p:ext>
                </p:extLst>
              </p:nvPr>
            </p:nvGraphicFramePr>
            <p:xfrm>
              <a:off x="394850" y="3581400"/>
              <a:ext cx="4267637" cy="2400546"/>
            </p:xfrm>
            <a:graphic>
              <a:graphicData uri="http://schemas.microsoft.com/office/powerpoint/2016/slidezoom">
                <pslz:sldZm>
                  <pslz:sldZmObj sldId="272" cId="871345557">
                    <pslz:zmPr id="{F6E0860E-1D34-4D38-85EE-C1DC3D429C1B}" transitionDur="1000">
                      <p166:blipFill xmlns:p166="http://schemas.microsoft.com/office/powerpoint/2016/6/main">
                        <a:blip r:embed="rId10" cstate="email">
                          <a:extLst>
                            <a:ext uri="{28A0092B-C50C-407E-A947-70E740481C1C}">
                              <a14:useLocalDpi xmlns:a14="http://schemas.microsoft.com/office/drawing/2010/main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4267637" cy="2400546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Folienzoom 12">
                <a:hlinkClick r:id="rId11" action="ppaction://hlinksldjump"/>
                <a:extLst>
                  <a:ext uri="{FF2B5EF4-FFF2-40B4-BE49-F238E27FC236}">
                    <a16:creationId xmlns:a16="http://schemas.microsoft.com/office/drawing/2014/main" id="{58F71767-3F33-4274-963B-9AD53B941BE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94850" y="3581400"/>
                <a:ext cx="4267637" cy="2400546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38895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74C13A9A-7438-4EF7-9A6C-51ED7F92B8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2725" y="2138362"/>
            <a:ext cx="6686550" cy="275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126663"/>
      </p:ext>
    </p:extLst>
  </p:cSld>
  <p:clrMapOvr>
    <a:masterClrMapping/>
  </p:clrMapOvr>
</p:sld>
</file>

<file path=ppt/theme/theme1.xml><?xml version="1.0" encoding="utf-8"?>
<a:theme xmlns:a="http://schemas.openxmlformats.org/drawingml/2006/main" name="Segment">
  <a:themeElements>
    <a:clrScheme name="Segment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gmen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gmen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77</Words>
  <Application>Microsoft Office PowerPoint</Application>
  <PresentationFormat>Breitbild</PresentationFormat>
  <Paragraphs>34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Wingdings 3</vt:lpstr>
      <vt:lpstr>Segment</vt:lpstr>
      <vt:lpstr>Office</vt:lpstr>
      <vt:lpstr>Abschlussprojekt</vt:lpstr>
      <vt:lpstr>Inhalt</vt:lpstr>
      <vt:lpstr>Inhalt</vt:lpstr>
      <vt:lpstr>Inhalt</vt:lpstr>
      <vt:lpstr>Inhalt</vt:lpstr>
      <vt:lpstr>Vielen Dank für Ihre Aufmerksamkeit!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Abschlussprojekt</dc:title>
  <dc:creator>Tin Mann</dc:creator>
  <cp:lastModifiedBy>Christopher Herrmann</cp:lastModifiedBy>
  <cp:revision>15</cp:revision>
  <dcterms:created xsi:type="dcterms:W3CDTF">2021-11-17T17:17:59Z</dcterms:created>
  <dcterms:modified xsi:type="dcterms:W3CDTF">2021-11-18T15:58:56Z</dcterms:modified>
</cp:coreProperties>
</file>