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1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olai Landa" userId="dd8dc4cc-b789-4ca9-a14d-25aaab063ea7" providerId="ADAL" clId="{CBF0E532-3B87-457F-BE83-DA1C8FA2E5E7}"/>
    <pc:docChg chg="undo redo custSel addSld delSld modSld sldOrd">
      <pc:chgData name="Nikolai Landa" userId="dd8dc4cc-b789-4ca9-a14d-25aaab063ea7" providerId="ADAL" clId="{CBF0E532-3B87-457F-BE83-DA1C8FA2E5E7}" dt="2021-11-18T17:38:41.859" v="1505" actId="1076"/>
      <pc:docMkLst>
        <pc:docMk/>
      </pc:docMkLst>
      <pc:sldChg chg="addSp modSp new mod modTransition">
        <pc:chgData name="Nikolai Landa" userId="dd8dc4cc-b789-4ca9-a14d-25aaab063ea7" providerId="ADAL" clId="{CBF0E532-3B87-457F-BE83-DA1C8FA2E5E7}" dt="2021-11-17T16:09:04.314" v="1068" actId="20577"/>
        <pc:sldMkLst>
          <pc:docMk/>
          <pc:sldMk cId="1837136359" sldId="256"/>
        </pc:sldMkLst>
        <pc:spChg chg="mod">
          <ac:chgData name="Nikolai Landa" userId="dd8dc4cc-b789-4ca9-a14d-25aaab063ea7" providerId="ADAL" clId="{CBF0E532-3B87-457F-BE83-DA1C8FA2E5E7}" dt="2021-11-14T14:23:08.981" v="364" actId="404"/>
          <ac:spMkLst>
            <pc:docMk/>
            <pc:sldMk cId="1837136359" sldId="256"/>
            <ac:spMk id="2" creationId="{B270CBBD-C6F4-4349-91E5-A6284A5AD6A2}"/>
          </ac:spMkLst>
        </pc:spChg>
        <pc:spChg chg="mod">
          <ac:chgData name="Nikolai Landa" userId="dd8dc4cc-b789-4ca9-a14d-25aaab063ea7" providerId="ADAL" clId="{CBF0E532-3B87-457F-BE83-DA1C8FA2E5E7}" dt="2021-11-17T16:09:04.314" v="1068" actId="20577"/>
          <ac:spMkLst>
            <pc:docMk/>
            <pc:sldMk cId="1837136359" sldId="256"/>
            <ac:spMk id="3" creationId="{FE58FACD-B674-4E74-ABB6-8C58FD9A29C3}"/>
          </ac:spMkLst>
        </pc:spChg>
        <pc:picChg chg="add mod">
          <ac:chgData name="Nikolai Landa" userId="dd8dc4cc-b789-4ca9-a14d-25aaab063ea7" providerId="ADAL" clId="{CBF0E532-3B87-457F-BE83-DA1C8FA2E5E7}" dt="2021-11-14T14:18:07.832" v="124" actId="1076"/>
          <ac:picMkLst>
            <pc:docMk/>
            <pc:sldMk cId="1837136359" sldId="256"/>
            <ac:picMk id="5" creationId="{E9E8DD25-A23F-4CB9-936E-E41CD6E2277A}"/>
          </ac:picMkLst>
        </pc:picChg>
      </pc:sldChg>
      <pc:sldChg chg="modSp new mod modTransition">
        <pc:chgData name="Nikolai Landa" userId="dd8dc4cc-b789-4ca9-a14d-25aaab063ea7" providerId="ADAL" clId="{CBF0E532-3B87-457F-BE83-DA1C8FA2E5E7}" dt="2021-11-16T17:31:42.497" v="1066" actId="20577"/>
        <pc:sldMkLst>
          <pc:docMk/>
          <pc:sldMk cId="3874456741" sldId="257"/>
        </pc:sldMkLst>
        <pc:spChg chg="mod">
          <ac:chgData name="Nikolai Landa" userId="dd8dc4cc-b789-4ca9-a14d-25aaab063ea7" providerId="ADAL" clId="{CBF0E532-3B87-457F-BE83-DA1C8FA2E5E7}" dt="2021-11-14T14:22:33.892" v="353" actId="313"/>
          <ac:spMkLst>
            <pc:docMk/>
            <pc:sldMk cId="3874456741" sldId="257"/>
            <ac:spMk id="2" creationId="{5A414B76-E255-49C1-A5BF-B036C061BB32}"/>
          </ac:spMkLst>
        </pc:spChg>
        <pc:spChg chg="mod">
          <ac:chgData name="Nikolai Landa" userId="dd8dc4cc-b789-4ca9-a14d-25aaab063ea7" providerId="ADAL" clId="{CBF0E532-3B87-457F-BE83-DA1C8FA2E5E7}" dt="2021-11-16T17:31:42.497" v="1066" actId="20577"/>
          <ac:spMkLst>
            <pc:docMk/>
            <pc:sldMk cId="3874456741" sldId="257"/>
            <ac:spMk id="3" creationId="{FA550BC4-AF0B-4BE9-84CC-ACC613E31769}"/>
          </ac:spMkLst>
        </pc:spChg>
      </pc:sldChg>
      <pc:sldChg chg="modSp new mod modTransition">
        <pc:chgData name="Nikolai Landa" userId="dd8dc4cc-b789-4ca9-a14d-25aaab063ea7" providerId="ADAL" clId="{CBF0E532-3B87-457F-BE83-DA1C8FA2E5E7}" dt="2021-11-17T16:12:23.040" v="1104" actId="14100"/>
        <pc:sldMkLst>
          <pc:docMk/>
          <pc:sldMk cId="633794675" sldId="258"/>
        </pc:sldMkLst>
        <pc:spChg chg="mod">
          <ac:chgData name="Nikolai Landa" userId="dd8dc4cc-b789-4ca9-a14d-25aaab063ea7" providerId="ADAL" clId="{CBF0E532-3B87-457F-BE83-DA1C8FA2E5E7}" dt="2021-11-15T18:16:37.986" v="1007" actId="20577"/>
          <ac:spMkLst>
            <pc:docMk/>
            <pc:sldMk cId="633794675" sldId="258"/>
            <ac:spMk id="2" creationId="{7485F441-7157-44A5-9449-B46CCD7C6376}"/>
          </ac:spMkLst>
        </pc:spChg>
        <pc:spChg chg="mod">
          <ac:chgData name="Nikolai Landa" userId="dd8dc4cc-b789-4ca9-a14d-25aaab063ea7" providerId="ADAL" clId="{CBF0E532-3B87-457F-BE83-DA1C8FA2E5E7}" dt="2021-11-17T16:12:23.040" v="1104" actId="14100"/>
          <ac:spMkLst>
            <pc:docMk/>
            <pc:sldMk cId="633794675" sldId="258"/>
            <ac:spMk id="3" creationId="{BCEC258D-08C9-4214-BD67-C23CA32BEC8F}"/>
          </ac:spMkLst>
        </pc:spChg>
      </pc:sldChg>
      <pc:sldChg chg="modSp new del mod">
        <pc:chgData name="Nikolai Landa" userId="dd8dc4cc-b789-4ca9-a14d-25aaab063ea7" providerId="ADAL" clId="{CBF0E532-3B87-457F-BE83-DA1C8FA2E5E7}" dt="2021-11-15T18:16:08.954" v="955" actId="47"/>
        <pc:sldMkLst>
          <pc:docMk/>
          <pc:sldMk cId="1720318830" sldId="259"/>
        </pc:sldMkLst>
        <pc:spChg chg="mod">
          <ac:chgData name="Nikolai Landa" userId="dd8dc4cc-b789-4ca9-a14d-25aaab063ea7" providerId="ADAL" clId="{CBF0E532-3B87-457F-BE83-DA1C8FA2E5E7}" dt="2021-11-15T18:16:06.980" v="954" actId="20577"/>
          <ac:spMkLst>
            <pc:docMk/>
            <pc:sldMk cId="1720318830" sldId="259"/>
            <ac:spMk id="2" creationId="{A1725C15-52A0-44C3-90E9-B5B863A19F14}"/>
          </ac:spMkLst>
        </pc:spChg>
      </pc:sldChg>
      <pc:sldChg chg="addSp delSp modSp add mod">
        <pc:chgData name="Nikolai Landa" userId="dd8dc4cc-b789-4ca9-a14d-25aaab063ea7" providerId="ADAL" clId="{CBF0E532-3B87-457F-BE83-DA1C8FA2E5E7}" dt="2021-11-17T16:32:44.655" v="1436" actId="1038"/>
        <pc:sldMkLst>
          <pc:docMk/>
          <pc:sldMk cId="3565867701" sldId="259"/>
        </pc:sldMkLst>
        <pc:spChg chg="mod">
          <ac:chgData name="Nikolai Landa" userId="dd8dc4cc-b789-4ca9-a14d-25aaab063ea7" providerId="ADAL" clId="{CBF0E532-3B87-457F-BE83-DA1C8FA2E5E7}" dt="2021-11-17T16:20:57.431" v="1291" actId="6549"/>
          <ac:spMkLst>
            <pc:docMk/>
            <pc:sldMk cId="3565867701" sldId="259"/>
            <ac:spMk id="2" creationId="{7485F441-7157-44A5-9449-B46CCD7C6376}"/>
          </ac:spMkLst>
        </pc:spChg>
        <pc:spChg chg="del mod">
          <ac:chgData name="Nikolai Landa" userId="dd8dc4cc-b789-4ca9-a14d-25aaab063ea7" providerId="ADAL" clId="{CBF0E532-3B87-457F-BE83-DA1C8FA2E5E7}" dt="2021-11-17T16:13:13.680" v="1121" actId="22"/>
          <ac:spMkLst>
            <pc:docMk/>
            <pc:sldMk cId="3565867701" sldId="259"/>
            <ac:spMk id="3" creationId="{BCEC258D-08C9-4214-BD67-C23CA32BEC8F}"/>
          </ac:spMkLst>
        </pc:spChg>
        <pc:picChg chg="add mod ord modCrop">
          <ac:chgData name="Nikolai Landa" userId="dd8dc4cc-b789-4ca9-a14d-25aaab063ea7" providerId="ADAL" clId="{CBF0E532-3B87-457F-BE83-DA1C8FA2E5E7}" dt="2021-11-17T16:14:22.472" v="1142" actId="1035"/>
          <ac:picMkLst>
            <pc:docMk/>
            <pc:sldMk cId="3565867701" sldId="259"/>
            <ac:picMk id="5" creationId="{D049A1AA-6708-4FFF-8BC7-6CA5225104FE}"/>
          </ac:picMkLst>
        </pc:picChg>
        <pc:picChg chg="add mod">
          <ac:chgData name="Nikolai Landa" userId="dd8dc4cc-b789-4ca9-a14d-25aaab063ea7" providerId="ADAL" clId="{CBF0E532-3B87-457F-BE83-DA1C8FA2E5E7}" dt="2021-11-17T16:32:44.655" v="1436" actId="1038"/>
          <ac:picMkLst>
            <pc:docMk/>
            <pc:sldMk cId="3565867701" sldId="259"/>
            <ac:picMk id="7" creationId="{58B9FA35-B497-49CF-96E0-5C4559629E0A}"/>
          </ac:picMkLst>
        </pc:picChg>
      </pc:sldChg>
      <pc:sldChg chg="addSp delSp modSp add del mod">
        <pc:chgData name="Nikolai Landa" userId="dd8dc4cc-b789-4ca9-a14d-25aaab063ea7" providerId="ADAL" clId="{CBF0E532-3B87-457F-BE83-DA1C8FA2E5E7}" dt="2021-11-17T16:36:03.281" v="1450" actId="47"/>
        <pc:sldMkLst>
          <pc:docMk/>
          <pc:sldMk cId="3373069434" sldId="260"/>
        </pc:sldMkLst>
        <pc:spChg chg="mod">
          <ac:chgData name="Nikolai Landa" userId="dd8dc4cc-b789-4ca9-a14d-25aaab063ea7" providerId="ADAL" clId="{CBF0E532-3B87-457F-BE83-DA1C8FA2E5E7}" dt="2021-11-15T18:16:33.102" v="999" actId="20577"/>
          <ac:spMkLst>
            <pc:docMk/>
            <pc:sldMk cId="3373069434" sldId="260"/>
            <ac:spMk id="2" creationId="{7485F441-7157-44A5-9449-B46CCD7C6376}"/>
          </ac:spMkLst>
        </pc:spChg>
        <pc:spChg chg="del">
          <ac:chgData name="Nikolai Landa" userId="dd8dc4cc-b789-4ca9-a14d-25aaab063ea7" providerId="ADAL" clId="{CBF0E532-3B87-457F-BE83-DA1C8FA2E5E7}" dt="2021-11-17T16:26:02.160" v="1391"/>
          <ac:spMkLst>
            <pc:docMk/>
            <pc:sldMk cId="3373069434" sldId="260"/>
            <ac:spMk id="3" creationId="{BCEC258D-08C9-4214-BD67-C23CA32BEC8F}"/>
          </ac:spMkLst>
        </pc:spChg>
        <pc:spChg chg="add del mod">
          <ac:chgData name="Nikolai Landa" userId="dd8dc4cc-b789-4ca9-a14d-25aaab063ea7" providerId="ADAL" clId="{CBF0E532-3B87-457F-BE83-DA1C8FA2E5E7}" dt="2021-11-17T16:26:07.918" v="1392"/>
          <ac:spMkLst>
            <pc:docMk/>
            <pc:sldMk cId="3373069434" sldId="260"/>
            <ac:spMk id="4" creationId="{EF8C26FC-DBF6-4422-95BB-6A86D4ED4D7F}"/>
          </ac:spMkLst>
        </pc:spChg>
        <pc:spChg chg="add del mod">
          <ac:chgData name="Nikolai Landa" userId="dd8dc4cc-b789-4ca9-a14d-25aaab063ea7" providerId="ADAL" clId="{CBF0E532-3B87-457F-BE83-DA1C8FA2E5E7}" dt="2021-11-17T16:35:57.780" v="1449" actId="478"/>
          <ac:spMkLst>
            <pc:docMk/>
            <pc:sldMk cId="3373069434" sldId="260"/>
            <ac:spMk id="5" creationId="{E287EB2D-A1B2-4651-8272-52D54FAE25A1}"/>
          </ac:spMkLst>
        </pc:spChg>
      </pc:sldChg>
      <pc:sldChg chg="addSp delSp modSp add mod">
        <pc:chgData name="Nikolai Landa" userId="dd8dc4cc-b789-4ca9-a14d-25aaab063ea7" providerId="ADAL" clId="{CBF0E532-3B87-457F-BE83-DA1C8FA2E5E7}" dt="2021-11-17T16:33:28.276" v="1442" actId="21"/>
        <pc:sldMkLst>
          <pc:docMk/>
          <pc:sldMk cId="3853199210" sldId="261"/>
        </pc:sldMkLst>
        <pc:spChg chg="mod">
          <ac:chgData name="Nikolai Landa" userId="dd8dc4cc-b789-4ca9-a14d-25aaab063ea7" providerId="ADAL" clId="{CBF0E532-3B87-457F-BE83-DA1C8FA2E5E7}" dt="2021-11-17T16:23:28.796" v="1362" actId="20577"/>
          <ac:spMkLst>
            <pc:docMk/>
            <pc:sldMk cId="3853199210" sldId="261"/>
            <ac:spMk id="2" creationId="{7485F441-7157-44A5-9449-B46CCD7C6376}"/>
          </ac:spMkLst>
        </pc:spChg>
        <pc:spChg chg="del">
          <ac:chgData name="Nikolai Landa" userId="dd8dc4cc-b789-4ca9-a14d-25aaab063ea7" providerId="ADAL" clId="{CBF0E532-3B87-457F-BE83-DA1C8FA2E5E7}" dt="2021-11-17T16:22:06.476" v="1292" actId="22"/>
          <ac:spMkLst>
            <pc:docMk/>
            <pc:sldMk cId="3853199210" sldId="261"/>
            <ac:spMk id="3" creationId="{BCEC258D-08C9-4214-BD67-C23CA32BEC8F}"/>
          </ac:spMkLst>
        </pc:spChg>
        <pc:picChg chg="add mod ord">
          <ac:chgData name="Nikolai Landa" userId="dd8dc4cc-b789-4ca9-a14d-25aaab063ea7" providerId="ADAL" clId="{CBF0E532-3B87-457F-BE83-DA1C8FA2E5E7}" dt="2021-11-17T16:22:27.237" v="1297" actId="1440"/>
          <ac:picMkLst>
            <pc:docMk/>
            <pc:sldMk cId="3853199210" sldId="261"/>
            <ac:picMk id="5" creationId="{4492137C-A866-4F93-BF50-2DD553F8BE60}"/>
          </ac:picMkLst>
        </pc:picChg>
        <pc:picChg chg="add del mod">
          <ac:chgData name="Nikolai Landa" userId="dd8dc4cc-b789-4ca9-a14d-25aaab063ea7" providerId="ADAL" clId="{CBF0E532-3B87-457F-BE83-DA1C8FA2E5E7}" dt="2021-11-17T16:33:28.276" v="1442" actId="21"/>
          <ac:picMkLst>
            <pc:docMk/>
            <pc:sldMk cId="3853199210" sldId="261"/>
            <ac:picMk id="7" creationId="{E91F77B6-F964-4B7B-87C2-D0E834716021}"/>
          </ac:picMkLst>
        </pc:picChg>
      </pc:sldChg>
      <pc:sldChg chg="addSp delSp modSp add mod">
        <pc:chgData name="Nikolai Landa" userId="dd8dc4cc-b789-4ca9-a14d-25aaab063ea7" providerId="ADAL" clId="{CBF0E532-3B87-457F-BE83-DA1C8FA2E5E7}" dt="2021-11-17T16:31:23.329" v="1418" actId="1037"/>
        <pc:sldMkLst>
          <pc:docMk/>
          <pc:sldMk cId="1910798210" sldId="262"/>
        </pc:sldMkLst>
        <pc:spChg chg="mod">
          <ac:chgData name="Nikolai Landa" userId="dd8dc4cc-b789-4ca9-a14d-25aaab063ea7" providerId="ADAL" clId="{CBF0E532-3B87-457F-BE83-DA1C8FA2E5E7}" dt="2021-11-17T16:20:00.355" v="1286" actId="207"/>
          <ac:spMkLst>
            <pc:docMk/>
            <pc:sldMk cId="1910798210" sldId="262"/>
            <ac:spMk id="2" creationId="{7485F441-7157-44A5-9449-B46CCD7C6376}"/>
          </ac:spMkLst>
        </pc:spChg>
        <pc:spChg chg="add del mod">
          <ac:chgData name="Nikolai Landa" userId="dd8dc4cc-b789-4ca9-a14d-25aaab063ea7" providerId="ADAL" clId="{CBF0E532-3B87-457F-BE83-DA1C8FA2E5E7}" dt="2021-11-17T16:15:27.119" v="1145" actId="22"/>
          <ac:spMkLst>
            <pc:docMk/>
            <pc:sldMk cId="1910798210" sldId="262"/>
            <ac:spMk id="4" creationId="{CAD67C1F-64FC-4D32-BC40-10DC4A848933}"/>
          </ac:spMkLst>
        </pc:spChg>
        <pc:picChg chg="del">
          <ac:chgData name="Nikolai Landa" userId="dd8dc4cc-b789-4ca9-a14d-25aaab063ea7" providerId="ADAL" clId="{CBF0E532-3B87-457F-BE83-DA1C8FA2E5E7}" dt="2021-11-17T16:14:31.837" v="1144" actId="478"/>
          <ac:picMkLst>
            <pc:docMk/>
            <pc:sldMk cId="1910798210" sldId="262"/>
            <ac:picMk id="5" creationId="{D049A1AA-6708-4FFF-8BC7-6CA5225104FE}"/>
          </ac:picMkLst>
        </pc:picChg>
        <pc:picChg chg="add mod ord modCrop">
          <ac:chgData name="Nikolai Landa" userId="dd8dc4cc-b789-4ca9-a14d-25aaab063ea7" providerId="ADAL" clId="{CBF0E532-3B87-457F-BE83-DA1C8FA2E5E7}" dt="2021-11-17T16:15:42.771" v="1149" actId="1440"/>
          <ac:picMkLst>
            <pc:docMk/>
            <pc:sldMk cId="1910798210" sldId="262"/>
            <ac:picMk id="7" creationId="{FA467331-0C12-4523-A902-4BD3D33BA2C9}"/>
          </ac:picMkLst>
        </pc:picChg>
        <pc:picChg chg="add mod">
          <ac:chgData name="Nikolai Landa" userId="dd8dc4cc-b789-4ca9-a14d-25aaab063ea7" providerId="ADAL" clId="{CBF0E532-3B87-457F-BE83-DA1C8FA2E5E7}" dt="2021-11-17T16:30:44.236" v="1402"/>
          <ac:picMkLst>
            <pc:docMk/>
            <pc:sldMk cId="1910798210" sldId="262"/>
            <ac:picMk id="8" creationId="{26E912F4-36C9-45D7-BA38-AB19A9EC2852}"/>
          </ac:picMkLst>
        </pc:picChg>
        <pc:picChg chg="add mod">
          <ac:chgData name="Nikolai Landa" userId="dd8dc4cc-b789-4ca9-a14d-25aaab063ea7" providerId="ADAL" clId="{CBF0E532-3B87-457F-BE83-DA1C8FA2E5E7}" dt="2021-11-17T16:31:23.329" v="1418" actId="1037"/>
          <ac:picMkLst>
            <pc:docMk/>
            <pc:sldMk cId="1910798210" sldId="262"/>
            <ac:picMk id="10" creationId="{1B52CDAF-5722-4B18-9C64-38A7A72DFBC3}"/>
          </ac:picMkLst>
        </pc:picChg>
      </pc:sldChg>
      <pc:sldChg chg="addSp delSp modSp add mod">
        <pc:chgData name="Nikolai Landa" userId="dd8dc4cc-b789-4ca9-a14d-25aaab063ea7" providerId="ADAL" clId="{CBF0E532-3B87-457F-BE83-DA1C8FA2E5E7}" dt="2021-11-17T16:31:40.805" v="1422" actId="1038"/>
        <pc:sldMkLst>
          <pc:docMk/>
          <pc:sldMk cId="1122351525" sldId="263"/>
        </pc:sldMkLst>
        <pc:spChg chg="mod">
          <ac:chgData name="Nikolai Landa" userId="dd8dc4cc-b789-4ca9-a14d-25aaab063ea7" providerId="ADAL" clId="{CBF0E532-3B87-457F-BE83-DA1C8FA2E5E7}" dt="2021-11-17T16:20:05.688" v="1287" actId="207"/>
          <ac:spMkLst>
            <pc:docMk/>
            <pc:sldMk cId="1122351525" sldId="263"/>
            <ac:spMk id="2" creationId="{7485F441-7157-44A5-9449-B46CCD7C6376}"/>
          </ac:spMkLst>
        </pc:spChg>
        <pc:spChg chg="add del mod">
          <ac:chgData name="Nikolai Landa" userId="dd8dc4cc-b789-4ca9-a14d-25aaab063ea7" providerId="ADAL" clId="{CBF0E532-3B87-457F-BE83-DA1C8FA2E5E7}" dt="2021-11-17T16:17:35.459" v="1183" actId="22"/>
          <ac:spMkLst>
            <pc:docMk/>
            <pc:sldMk cId="1122351525" sldId="263"/>
            <ac:spMk id="4" creationId="{82A2AB7D-AB2A-44E8-BA29-267D0CAC8A5B}"/>
          </ac:spMkLst>
        </pc:spChg>
        <pc:picChg chg="add mod ord">
          <ac:chgData name="Nikolai Landa" userId="dd8dc4cc-b789-4ca9-a14d-25aaab063ea7" providerId="ADAL" clId="{CBF0E532-3B87-457F-BE83-DA1C8FA2E5E7}" dt="2021-11-17T16:17:45.124" v="1186" actId="1076"/>
          <ac:picMkLst>
            <pc:docMk/>
            <pc:sldMk cId="1122351525" sldId="263"/>
            <ac:picMk id="6" creationId="{95022A2E-B145-475E-9A96-3B65BC37585E}"/>
          </ac:picMkLst>
        </pc:picChg>
        <pc:picChg chg="del">
          <ac:chgData name="Nikolai Landa" userId="dd8dc4cc-b789-4ca9-a14d-25aaab063ea7" providerId="ADAL" clId="{CBF0E532-3B87-457F-BE83-DA1C8FA2E5E7}" dt="2021-11-17T16:16:01.648" v="1182" actId="478"/>
          <ac:picMkLst>
            <pc:docMk/>
            <pc:sldMk cId="1122351525" sldId="263"/>
            <ac:picMk id="7" creationId="{FA467331-0C12-4523-A902-4BD3D33BA2C9}"/>
          </ac:picMkLst>
        </pc:picChg>
        <pc:picChg chg="add mod">
          <ac:chgData name="Nikolai Landa" userId="dd8dc4cc-b789-4ca9-a14d-25aaab063ea7" providerId="ADAL" clId="{CBF0E532-3B87-457F-BE83-DA1C8FA2E5E7}" dt="2021-11-17T16:31:40.805" v="1422" actId="1038"/>
          <ac:picMkLst>
            <pc:docMk/>
            <pc:sldMk cId="1122351525" sldId="263"/>
            <ac:picMk id="8" creationId="{4BF25D7C-8C32-4C02-ADC5-8861AB785AE4}"/>
          </ac:picMkLst>
        </pc:picChg>
      </pc:sldChg>
      <pc:sldChg chg="addSp delSp modSp add mod">
        <pc:chgData name="Nikolai Landa" userId="dd8dc4cc-b789-4ca9-a14d-25aaab063ea7" providerId="ADAL" clId="{CBF0E532-3B87-457F-BE83-DA1C8FA2E5E7}" dt="2021-11-17T16:30:22.218" v="1401" actId="1076"/>
        <pc:sldMkLst>
          <pc:docMk/>
          <pc:sldMk cId="91080090" sldId="264"/>
        </pc:sldMkLst>
        <pc:spChg chg="mod">
          <ac:chgData name="Nikolai Landa" userId="dd8dc4cc-b789-4ca9-a14d-25aaab063ea7" providerId="ADAL" clId="{CBF0E532-3B87-457F-BE83-DA1C8FA2E5E7}" dt="2021-11-17T16:20:12.224" v="1288" actId="207"/>
          <ac:spMkLst>
            <pc:docMk/>
            <pc:sldMk cId="91080090" sldId="264"/>
            <ac:spMk id="2" creationId="{7485F441-7157-44A5-9449-B46CCD7C6376}"/>
          </ac:spMkLst>
        </pc:spChg>
        <pc:spChg chg="add del mod">
          <ac:chgData name="Nikolai Landa" userId="dd8dc4cc-b789-4ca9-a14d-25aaab063ea7" providerId="ADAL" clId="{CBF0E532-3B87-457F-BE83-DA1C8FA2E5E7}" dt="2021-11-17T16:18:55.684" v="1230" actId="478"/>
          <ac:spMkLst>
            <pc:docMk/>
            <pc:sldMk cId="91080090" sldId="264"/>
            <ac:spMk id="4" creationId="{2FE5F6B5-3C20-42F2-995D-01A55BE6DABA}"/>
          </ac:spMkLst>
        </pc:spChg>
        <pc:picChg chg="del">
          <ac:chgData name="Nikolai Landa" userId="dd8dc4cc-b789-4ca9-a14d-25aaab063ea7" providerId="ADAL" clId="{CBF0E532-3B87-457F-BE83-DA1C8FA2E5E7}" dt="2021-11-17T16:18:47.699" v="1226" actId="478"/>
          <ac:picMkLst>
            <pc:docMk/>
            <pc:sldMk cId="91080090" sldId="264"/>
            <ac:picMk id="6" creationId="{95022A2E-B145-475E-9A96-3B65BC37585E}"/>
          </ac:picMkLst>
        </pc:picChg>
        <pc:picChg chg="add mod">
          <ac:chgData name="Nikolai Landa" userId="dd8dc4cc-b789-4ca9-a14d-25aaab063ea7" providerId="ADAL" clId="{CBF0E532-3B87-457F-BE83-DA1C8FA2E5E7}" dt="2021-11-17T16:19:06.999" v="1233" actId="1440"/>
          <ac:picMkLst>
            <pc:docMk/>
            <pc:sldMk cId="91080090" sldId="264"/>
            <ac:picMk id="7" creationId="{F598119C-69DD-4DC3-ABC5-BA236582D3C9}"/>
          </ac:picMkLst>
        </pc:picChg>
        <pc:picChg chg="add mod">
          <ac:chgData name="Nikolai Landa" userId="dd8dc4cc-b789-4ca9-a14d-25aaab063ea7" providerId="ADAL" clId="{CBF0E532-3B87-457F-BE83-DA1C8FA2E5E7}" dt="2021-11-17T16:30:22.218" v="1401" actId="1076"/>
          <ac:picMkLst>
            <pc:docMk/>
            <pc:sldMk cId="91080090" sldId="264"/>
            <ac:picMk id="9" creationId="{7C4B007F-64B4-4371-A84E-74D2E6FC5630}"/>
          </ac:picMkLst>
        </pc:picChg>
      </pc:sldChg>
      <pc:sldChg chg="addSp delSp modSp add mod ord">
        <pc:chgData name="Nikolai Landa" userId="dd8dc4cc-b789-4ca9-a14d-25aaab063ea7" providerId="ADAL" clId="{CBF0E532-3B87-457F-BE83-DA1C8FA2E5E7}" dt="2021-11-18T17:38:41.859" v="1505" actId="1076"/>
        <pc:sldMkLst>
          <pc:docMk/>
          <pc:sldMk cId="2729328454" sldId="265"/>
        </pc:sldMkLst>
        <pc:spChg chg="mod">
          <ac:chgData name="Nikolai Landa" userId="dd8dc4cc-b789-4ca9-a14d-25aaab063ea7" providerId="ADAL" clId="{CBF0E532-3B87-457F-BE83-DA1C8FA2E5E7}" dt="2021-11-17T16:40:53.239" v="1472" actId="313"/>
          <ac:spMkLst>
            <pc:docMk/>
            <pc:sldMk cId="2729328454" sldId="265"/>
            <ac:spMk id="2" creationId="{7485F441-7157-44A5-9449-B46CCD7C6376}"/>
          </ac:spMkLst>
        </pc:spChg>
        <pc:spChg chg="del">
          <ac:chgData name="Nikolai Landa" userId="dd8dc4cc-b789-4ca9-a14d-25aaab063ea7" providerId="ADAL" clId="{CBF0E532-3B87-457F-BE83-DA1C8FA2E5E7}" dt="2021-11-17T16:38:38.118" v="1451" actId="22"/>
          <ac:spMkLst>
            <pc:docMk/>
            <pc:sldMk cId="2729328454" sldId="265"/>
            <ac:spMk id="3" creationId="{BCEC258D-08C9-4214-BD67-C23CA32BEC8F}"/>
          </ac:spMkLst>
        </pc:spChg>
        <pc:picChg chg="add del mod">
          <ac:chgData name="Nikolai Landa" userId="dd8dc4cc-b789-4ca9-a14d-25aaab063ea7" providerId="ADAL" clId="{CBF0E532-3B87-457F-BE83-DA1C8FA2E5E7}" dt="2021-11-17T16:33:42.114" v="1447" actId="1076"/>
          <ac:picMkLst>
            <pc:docMk/>
            <pc:sldMk cId="2729328454" sldId="265"/>
            <ac:picMk id="4" creationId="{63488C55-F163-4735-97F6-4CA6DDF7B8EC}"/>
          </ac:picMkLst>
        </pc:picChg>
        <pc:picChg chg="add del mod">
          <ac:chgData name="Nikolai Landa" userId="dd8dc4cc-b789-4ca9-a14d-25aaab063ea7" providerId="ADAL" clId="{CBF0E532-3B87-457F-BE83-DA1C8FA2E5E7}" dt="2021-11-17T16:33:42.114" v="1447" actId="1076"/>
          <ac:picMkLst>
            <pc:docMk/>
            <pc:sldMk cId="2729328454" sldId="265"/>
            <ac:picMk id="5" creationId="{B440F7FD-E081-4024-9D82-303E306618ED}"/>
          </ac:picMkLst>
        </pc:picChg>
        <pc:picChg chg="add mod">
          <ac:chgData name="Nikolai Landa" userId="dd8dc4cc-b789-4ca9-a14d-25aaab063ea7" providerId="ADAL" clId="{CBF0E532-3B87-457F-BE83-DA1C8FA2E5E7}" dt="2021-11-17T16:33:44.469" v="1448" actId="1076"/>
          <ac:picMkLst>
            <pc:docMk/>
            <pc:sldMk cId="2729328454" sldId="265"/>
            <ac:picMk id="6" creationId="{F11581DC-A49C-41D1-BBA4-849BDEC443AF}"/>
          </ac:picMkLst>
        </pc:picChg>
        <pc:picChg chg="add mod">
          <ac:chgData name="Nikolai Landa" userId="dd8dc4cc-b789-4ca9-a14d-25aaab063ea7" providerId="ADAL" clId="{CBF0E532-3B87-457F-BE83-DA1C8FA2E5E7}" dt="2021-11-18T17:38:41.859" v="1505" actId="1076"/>
          <ac:picMkLst>
            <pc:docMk/>
            <pc:sldMk cId="2729328454" sldId="265"/>
            <ac:picMk id="7" creationId="{6A24F0C3-E12E-486A-98E4-FA1EC66B4D6D}"/>
          </ac:picMkLst>
        </pc:picChg>
        <pc:picChg chg="add mod ord">
          <ac:chgData name="Nikolai Landa" userId="dd8dc4cc-b789-4ca9-a14d-25aaab063ea7" providerId="ADAL" clId="{CBF0E532-3B87-457F-BE83-DA1C8FA2E5E7}" dt="2021-11-18T17:26:10.726" v="1495" actId="1035"/>
          <ac:picMkLst>
            <pc:docMk/>
            <pc:sldMk cId="2729328454" sldId="265"/>
            <ac:picMk id="8" creationId="{7D5C4A03-D108-4D10-A94D-6F504FA229D3}"/>
          </ac:picMkLst>
        </pc:picChg>
        <pc:picChg chg="add mod">
          <ac:chgData name="Nikolai Landa" userId="dd8dc4cc-b789-4ca9-a14d-25aaab063ea7" providerId="ADAL" clId="{CBF0E532-3B87-457F-BE83-DA1C8FA2E5E7}" dt="2021-11-18T17:26:14.305" v="1496" actId="1076"/>
          <ac:picMkLst>
            <pc:docMk/>
            <pc:sldMk cId="2729328454" sldId="265"/>
            <ac:picMk id="10" creationId="{04302B37-759C-4248-9DC2-3B1008CA5699}"/>
          </ac:picMkLst>
        </pc:picChg>
        <pc:picChg chg="add del mod">
          <ac:chgData name="Nikolai Landa" userId="dd8dc4cc-b789-4ca9-a14d-25aaab063ea7" providerId="ADAL" clId="{CBF0E532-3B87-457F-BE83-DA1C8FA2E5E7}" dt="2021-11-18T17:38:23.488" v="1498" actId="478"/>
          <ac:picMkLst>
            <pc:docMk/>
            <pc:sldMk cId="2729328454" sldId="265"/>
            <ac:picMk id="12" creationId="{CE21EF6F-FDEF-4521-A184-50D4E6D3CB6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0BFB-7D58-4835-94BD-9675364FB50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A01-1824-4F3D-9052-2EF969499834}" type="slidenum">
              <a:rPr lang="en-GB" smtClean="0"/>
              <a:t>‹Nr.›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810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0BFB-7D58-4835-94BD-9675364FB50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A01-1824-4F3D-9052-2EF96949983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132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0BFB-7D58-4835-94BD-9675364FB50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A01-1824-4F3D-9052-2EF96949983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86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0BFB-7D58-4835-94BD-9675364FB50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A01-1824-4F3D-9052-2EF96949983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04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0BFB-7D58-4835-94BD-9675364FB50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A01-1824-4F3D-9052-2EF969499834}" type="slidenum">
              <a:rPr lang="en-GB" smtClean="0"/>
              <a:t>‹Nr.›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138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0BFB-7D58-4835-94BD-9675364FB50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A01-1824-4F3D-9052-2EF96949983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13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0BFB-7D58-4835-94BD-9675364FB50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A01-1824-4F3D-9052-2EF96949983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026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0BFB-7D58-4835-94BD-9675364FB50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A01-1824-4F3D-9052-2EF96949983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85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0BFB-7D58-4835-94BD-9675364FB50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A01-1824-4F3D-9052-2EF96949983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687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FC10BFB-7D58-4835-94BD-9675364FB50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E2AA01-1824-4F3D-9052-2EF96949983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9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0BFB-7D58-4835-94BD-9675364FB50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A01-1824-4F3D-9052-2EF96949983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32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FC10BFB-7D58-4835-94BD-9675364FB50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EE2AA01-1824-4F3D-9052-2EF969499834}" type="slidenum">
              <a:rPr lang="en-GB" smtClean="0"/>
              <a:t>‹Nr.›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31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0CBBD-C6F4-4349-91E5-A6284A5AD6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</a:rPr>
              <a:t>Aktienvergleich</a:t>
            </a:r>
            <a:br>
              <a:rPr lang="de-AT" dirty="0"/>
            </a:br>
            <a:r>
              <a:rPr lang="de-AT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</a:rPr>
              <a:t>Mit einem Klick reich!</a:t>
            </a:r>
            <a:endParaRPr lang="en-GB" sz="48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58FACD-B674-4E74-ABB6-8C58FD9A29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Gruppe 5</a:t>
            </a:r>
          </a:p>
          <a:p>
            <a:r>
              <a:rPr lang="de-AT" sz="2000" dirty="0" err="1"/>
              <a:t>Maksym</a:t>
            </a:r>
            <a:r>
              <a:rPr lang="de-AT" sz="2000" dirty="0"/>
              <a:t> Zhukov, Nikolai Landa, </a:t>
            </a:r>
            <a:r>
              <a:rPr lang="de-AT" sz="2000" dirty="0" err="1"/>
              <a:t>Tiao</a:t>
            </a:r>
            <a:r>
              <a:rPr lang="de-AT" sz="2000" dirty="0"/>
              <a:t> Wang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E8DD25-A23F-4CB9-936E-E41CD6E227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8417" y="628443"/>
            <a:ext cx="2881603" cy="28816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837136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14B76-E255-49C1-A5BF-B036C061B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Bebas Neue" panose="020B0606020202050201" pitchFamily="34" charset="0"/>
              </a:rPr>
              <a:t>Agenda der Präsentation</a:t>
            </a:r>
            <a:endParaRPr lang="en-GB" dirty="0">
              <a:latin typeface="Bebas Neue" panose="020B0606020202050201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50BC4-AF0B-4BE9-84CC-ACC613E31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AT" sz="2800" dirty="0">
                <a:latin typeface="Bebas Neue" panose="020B0606020202050201" pitchFamily="34" charset="0"/>
              </a:rPr>
              <a:t>  Die Idee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AT" sz="2800" dirty="0">
                <a:latin typeface="Bebas Neue" panose="020B0606020202050201" pitchFamily="34" charset="0"/>
              </a:rPr>
              <a:t>  Aufbau des Codes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AT" sz="2800" dirty="0">
                <a:latin typeface="Bebas Neue" panose="020B0606020202050201" pitchFamily="34" charset="0"/>
              </a:rPr>
              <a:t>  Ergebnis des Programmes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AT" sz="2800" dirty="0">
                <a:latin typeface="Bebas Neue" panose="020B0606020202050201" pitchFamily="34" charset="0"/>
              </a:rPr>
              <a:t>  Vorführung</a:t>
            </a:r>
            <a:endParaRPr lang="en-GB" sz="2800" dirty="0">
              <a:latin typeface="Bebas Neue" panose="020B0606020202050201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5674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5F441-7157-44A5-9449-B46CCD7C6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Bebas Neue" panose="020B0606020202050201" pitchFamily="34" charset="0"/>
              </a:rPr>
              <a:t>Die Idee dahinter</a:t>
            </a:r>
            <a:endParaRPr lang="en-GB" dirty="0">
              <a:latin typeface="Bebas Neue" panose="020B0606020202050201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EC258D-08C9-4214-BD67-C23CA32BE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298508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AT" i="1" dirty="0"/>
          </a:p>
          <a:p>
            <a:pPr marL="0" indent="0">
              <a:lnSpc>
                <a:spcPct val="150000"/>
              </a:lnSpc>
              <a:buNone/>
            </a:pPr>
            <a:r>
              <a:rPr lang="de-AT" dirty="0">
                <a:latin typeface="Bebas Neue" panose="020B0606020202050201" pitchFamily="34" charset="0"/>
              </a:rPr>
              <a:t>Ein angehender Investor kann mit einem Klick interessante Aktien mithilfe von Microsoft Excel miteinander vergleichen.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AT" dirty="0">
                <a:latin typeface="Bebas Neue" panose="020B0606020202050201" pitchFamily="34" charset="0"/>
              </a:rPr>
              <a:t>Per Microsoft Word werden ihm die Renditen der letzten 12 Monate je Aktie präsentiert.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AT" dirty="0">
                <a:latin typeface="Bebas Neue" panose="020B0606020202050201" pitchFamily="34" charset="0"/>
              </a:rPr>
              <a:t>Zusätzlich bekommt er eine Grafik des Aktienkurses zur visuellen Veranschaulichung und eine Investitionsempfehlung.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AT" dirty="0">
                <a:latin typeface="Bebas Neue" panose="020B0606020202050201" pitchFamily="34" charset="0"/>
              </a:rPr>
              <a:t>Schlussendlich werden beide Dateien mit 7-Zip verpackt, damit diese einfach weiterzuleiten oder zu archivieren sind.</a:t>
            </a:r>
            <a:endParaRPr lang="en-GB" dirty="0">
              <a:latin typeface="Bebas Neue" panose="020B0606020202050201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79467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5F441-7157-44A5-9449-B46CCD7C6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Bebas Neue" panose="020B0606020202050201" pitchFamily="34" charset="0"/>
              </a:rPr>
              <a:t>Aufbau des Codes – </a:t>
            </a:r>
            <a:r>
              <a:rPr lang="de-AT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Aktienauswahl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Bebas Neue" panose="020B0606020202050201" pitchFamily="34" charset="0"/>
            </a:endParaRP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D049A1AA-6708-4FFF-8BC7-6CA5225104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" b="857"/>
          <a:stretch/>
        </p:blipFill>
        <p:spPr>
          <a:xfrm>
            <a:off x="3449068" y="2321725"/>
            <a:ext cx="5293863" cy="26930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58B9FA35-B497-49CF-96E0-5C4559629E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0940" y="185366"/>
            <a:ext cx="811451" cy="81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86770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5F441-7157-44A5-9449-B46CCD7C6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Bebas Neue" panose="020B0606020202050201" pitchFamily="34" charset="0"/>
              </a:rPr>
              <a:t>Aufbau des Codes – </a:t>
            </a:r>
            <a:r>
              <a:rPr lang="de-AT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Erstellen der Dokumente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Bebas Neue" panose="020B0606020202050201" pitchFamily="34" charset="0"/>
            </a:endParaRP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FA467331-0C12-4523-A902-4BD3D33BA2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77"/>
          <a:stretch/>
        </p:blipFill>
        <p:spPr>
          <a:xfrm>
            <a:off x="3351909" y="2634826"/>
            <a:ext cx="5488182" cy="22207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26E912F4-36C9-45D7-BA38-AB19A9EC28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4511" y="224399"/>
            <a:ext cx="1287489" cy="724212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1B52CDAF-5722-4B18-9C64-38A7A72DFB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002" y="242828"/>
            <a:ext cx="739091" cy="687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79821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5F441-7157-44A5-9449-B46CCD7C6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Bebas Neue" panose="020B0606020202050201" pitchFamily="34" charset="0"/>
              </a:rPr>
              <a:t>Aufbau des Codes – </a:t>
            </a:r>
            <a:r>
              <a:rPr lang="de-AT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Vergleich der Aktien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Bebas Neue" panose="020B0606020202050201" pitchFamily="34" charset="0"/>
            </a:endParaRP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95022A2E-B145-475E-9A96-3B65BC3758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8539" y="2177143"/>
            <a:ext cx="4374922" cy="38038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4BF25D7C-8C32-4C02-ADC5-8861AB785A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8120" y="230387"/>
            <a:ext cx="739091" cy="687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35152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5F441-7157-44A5-9449-B46CCD7C6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Bebas Neue" panose="020B0606020202050201" pitchFamily="34" charset="0"/>
              </a:rPr>
              <a:t>Aufbau des Codes – </a:t>
            </a:r>
            <a:r>
              <a:rPr lang="de-AT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verfassen der Empfehlung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Bebas Neue" panose="020B0606020202050201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598119C-69DD-4DC3-ABC5-BA236582D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8075" y="2133598"/>
            <a:ext cx="4455850" cy="35353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7C4B007F-64B4-4371-A84E-74D2E6FC56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4511" y="224399"/>
            <a:ext cx="1287489" cy="724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8009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5F441-7157-44A5-9449-B46CCD7C6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Bebas Neue" panose="020B0606020202050201" pitchFamily="34" charset="0"/>
              </a:rPr>
              <a:t>Aufbau des </a:t>
            </a:r>
            <a:r>
              <a:rPr lang="de-AT" dirty="0" err="1">
                <a:latin typeface="Bebas Neue" panose="020B0606020202050201" pitchFamily="34" charset="0"/>
              </a:rPr>
              <a:t>codes</a:t>
            </a:r>
            <a:r>
              <a:rPr lang="de-AT" dirty="0">
                <a:latin typeface="Bebas Neue" panose="020B0606020202050201" pitchFamily="34" charset="0"/>
              </a:rPr>
              <a:t> – </a:t>
            </a:r>
            <a:r>
              <a:rPr lang="de-AT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Verpacken der Dateien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Bebas Neue" panose="020B0606020202050201" pitchFamily="34" charset="0"/>
            </a:endParaRP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4492137C-A866-4F93-BF50-2DD553F8BE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304" y="3228392"/>
            <a:ext cx="8535392" cy="8352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E91F77B6-F964-4B7B-87C2-D0E8347160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258" y="286603"/>
            <a:ext cx="962608" cy="551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19921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5F441-7157-44A5-9449-B46CCD7C6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Bebas Neue" panose="020B0606020202050201" pitchFamily="34" charset="0"/>
              </a:rPr>
              <a:t>Ergebnis des Programmes</a:t>
            </a:r>
            <a:endParaRPr lang="en-GB" dirty="0">
              <a:latin typeface="Bebas Neue" panose="020B0606020202050201" pitchFamily="34" charset="0"/>
            </a:endParaRPr>
          </a:p>
        </p:txBody>
      </p:sp>
      <p:pic>
        <p:nvPicPr>
          <p:cNvPr id="8" name="Inhaltsplatzhalter 7">
            <a:extLst>
              <a:ext uri="{FF2B5EF4-FFF2-40B4-BE49-F238E27FC236}">
                <a16:creationId xmlns:a16="http://schemas.microsoft.com/office/drawing/2014/main" id="{7D5C4A03-D108-4D10-A94D-6F504FA229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7943" y="2144837"/>
            <a:ext cx="2352948" cy="36090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63488C55-F163-4735-97F6-4CA6DDF7B8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7022" y="264694"/>
            <a:ext cx="1287489" cy="724212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B440F7FD-E081-4024-9D82-303E306618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513" y="283123"/>
            <a:ext cx="739091" cy="68735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F11581DC-A49C-41D1-BBA4-849BDEC443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4511" y="351253"/>
            <a:ext cx="962608" cy="551093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04302B37-759C-4248-9DC2-3B1008CA56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35482" y="2144837"/>
            <a:ext cx="2321036" cy="36090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A24F0C3-E12E-486A-98E4-FA1EC66B4D6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37132" y="2137784"/>
            <a:ext cx="2559779" cy="1291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2932845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134</Words>
  <Application>Microsoft Office PowerPoint</Application>
  <PresentationFormat>Breitbild</PresentationFormat>
  <Paragraphs>20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Bebas Neue</vt:lpstr>
      <vt:lpstr>Calibri</vt:lpstr>
      <vt:lpstr>Calibri Light</vt:lpstr>
      <vt:lpstr>Wingdings</vt:lpstr>
      <vt:lpstr>Retrospect</vt:lpstr>
      <vt:lpstr>Aktienvergleich Mit einem Klick reich!</vt:lpstr>
      <vt:lpstr>Agenda der Präsentation</vt:lpstr>
      <vt:lpstr>Die Idee dahinter</vt:lpstr>
      <vt:lpstr>Aufbau des Codes – Aktienauswahl</vt:lpstr>
      <vt:lpstr>Aufbau des Codes – Erstellen der Dokumente</vt:lpstr>
      <vt:lpstr>Aufbau des Codes – Vergleich der Aktien</vt:lpstr>
      <vt:lpstr>Aufbau des Codes – verfassen der Empfehlung</vt:lpstr>
      <vt:lpstr>Aufbau des codes – Verpacken der Dateien</vt:lpstr>
      <vt:lpstr>Ergebnis des Programmes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Aktienvergleich Mit einem Klick reich!</dc:title>
  <dc:creator>Nikolai Landa</dc:creator>
  <cp:lastModifiedBy>Nikolai Landa</cp:lastModifiedBy>
  <cp:revision>3</cp:revision>
  <dcterms:created xsi:type="dcterms:W3CDTF">2021-11-14T14:14:24Z</dcterms:created>
  <dcterms:modified xsi:type="dcterms:W3CDTF">2021-11-18T17:38:44Z</dcterms:modified>
</cp:coreProperties>
</file>