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3" r:id="rId6"/>
    <p:sldId id="264" r:id="rId7"/>
    <p:sldId id="258" r:id="rId8"/>
    <p:sldId id="261" r:id="rId9"/>
    <p:sldId id="262" r:id="rId10"/>
    <p:sldId id="260" r:id="rId11"/>
    <p:sldId id="25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2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25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53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70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44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15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53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61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84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71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64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8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53E94-D3FD-4EB7-A569-361F48FF2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b="1" kern="1200">
                <a:latin typeface="+mj-lt"/>
                <a:ea typeface="+mj-ea"/>
                <a:cs typeface="+mj-cs"/>
              </a:rPr>
              <a:t>Kochen für Programmierer</a:t>
            </a:r>
          </a:p>
        </p:txBody>
      </p:sp>
      <p:pic>
        <p:nvPicPr>
          <p:cNvPr id="9" name="Grafik 8" descr="Ein Bild, das Teller, Essen, Tisch, Obst enthält.&#10;&#10;Automatisch generierte Beschreibung">
            <a:extLst>
              <a:ext uri="{FF2B5EF4-FFF2-40B4-BE49-F238E27FC236}">
                <a16:creationId xmlns:a16="http://schemas.microsoft.com/office/drawing/2014/main" id="{2229A4B0-ECA2-4FD2-A272-C7E36B68A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75" y="987425"/>
            <a:ext cx="4873625" cy="4873625"/>
          </a:xfrm>
          <a:prstGeom prst="rect">
            <a:avLst/>
          </a:prstGeom>
          <a:noFill/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9594F3-9911-48BB-A13C-7ECFFFF80132}"/>
              </a:ext>
            </a:extLst>
          </p:cNvPr>
          <p:cNvSpPr txBox="1"/>
          <p:nvPr/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de-DE" sz="1600" kern="1200">
                <a:latin typeface="+mn-lt"/>
                <a:ea typeface="+mn-ea"/>
                <a:cs typeface="+mn-cs"/>
              </a:rPr>
              <a:t>Gruppe 3:Röhsner Fabian, Yankelevich Lev</a:t>
            </a:r>
          </a:p>
        </p:txBody>
      </p:sp>
    </p:spTree>
    <p:extLst>
      <p:ext uri="{BB962C8B-B14F-4D97-AF65-F5344CB8AC3E}">
        <p14:creationId xmlns:p14="http://schemas.microsoft.com/office/powerpoint/2010/main" val="14045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C766B-CA94-4693-B4E2-D448B175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de-DE" sz="4000" b="1" dirty="0"/>
              <a:t>Idee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720385-5761-4758-A718-8F64CA3C1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de-DE" sz="2400" b="0" i="0" u="none" strike="noStrike">
                <a:effectLst/>
                <a:latin typeface="Calibri" panose="020F0502020204030204" pitchFamily="34" charset="0"/>
              </a:rPr>
              <a:t>Sind sie ein exzellenter Programmierer? Aber haben dafür 2 linke Hände beim Kochen. Hier ist ihre Rettung. Simple Rezepte die Sie durch den Alltag bringen, leicht erklärt.</a:t>
            </a:r>
            <a:r>
              <a:rPr lang="de-DE" sz="2400" b="0" i="0">
                <a:effectLst/>
                <a:latin typeface="Calibri" panose="020F0502020204030204" pitchFamily="34" charset="0"/>
              </a:rPr>
              <a:t>​</a:t>
            </a:r>
            <a:endParaRPr lang="de-DE" sz="2400"/>
          </a:p>
        </p:txBody>
      </p:sp>
      <p:pic>
        <p:nvPicPr>
          <p:cNvPr id="5" name="Grafik 4" descr="Ein Bild, das Pfeil enthält.&#10;&#10;Automatisch generierte Beschreibung">
            <a:extLst>
              <a:ext uri="{FF2B5EF4-FFF2-40B4-BE49-F238E27FC236}">
                <a16:creationId xmlns:a16="http://schemas.microsoft.com/office/drawing/2014/main" id="{4B1B06F7-69BE-4042-86CC-AE3F9DEDB3B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30" y="2889695"/>
            <a:ext cx="3217333" cy="164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28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A425F-6286-4AAD-9830-4F045B245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4" y="4535424"/>
            <a:ext cx="3685032" cy="1591056"/>
          </a:xfrm>
        </p:spPr>
        <p:txBody>
          <a:bodyPr anchor="t">
            <a:normAutofit/>
          </a:bodyPr>
          <a:lstStyle/>
          <a:p>
            <a:r>
              <a:rPr lang="de-DE" sz="3400" b="1"/>
              <a:t>Zutaten:</a:t>
            </a:r>
            <a:endParaRPr lang="de-AT" sz="3400" b="1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F13A08-594F-4851-94F1-58089D134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920" y="4535423"/>
            <a:ext cx="4930626" cy="15910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sz="2000"/>
              <a:t>VLC-Player</a:t>
            </a:r>
          </a:p>
          <a:p>
            <a:r>
              <a:rPr lang="de-DE" sz="2000"/>
              <a:t>Word</a:t>
            </a:r>
            <a:endParaRPr lang="de-DE" sz="2000">
              <a:cs typeface="Calibri"/>
            </a:endParaRPr>
          </a:p>
          <a:p>
            <a:r>
              <a:rPr lang="de-DE" sz="2000">
                <a:cs typeface="Calibri"/>
              </a:rPr>
              <a:t>Internet Explorer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9" name="Grafik 9">
            <a:extLst>
              <a:ext uri="{FF2B5EF4-FFF2-40B4-BE49-F238E27FC236}">
                <a16:creationId xmlns:a16="http://schemas.microsoft.com/office/drawing/2014/main" id="{7A2283F7-8039-474E-964B-2F92281F2F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0224" y="643467"/>
            <a:ext cx="3220313" cy="3280212"/>
          </a:xfrm>
          <a:prstGeom prst="rect">
            <a:avLst/>
          </a:prstGeom>
        </p:spPr>
      </p:pic>
      <p:pic>
        <p:nvPicPr>
          <p:cNvPr id="11" name="Grafik 11">
            <a:extLst>
              <a:ext uri="{FF2B5EF4-FFF2-40B4-BE49-F238E27FC236}">
                <a16:creationId xmlns:a16="http://schemas.microsoft.com/office/drawing/2014/main" id="{271A621C-EDEF-4055-A7E7-8B84782204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9532" y="643467"/>
            <a:ext cx="3220300" cy="3280212"/>
          </a:xfrm>
          <a:prstGeom prst="rect">
            <a:avLst/>
          </a:prstGeom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095D35B5-8D00-42FA-9D0C-22E0195141D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8181" y="643467"/>
            <a:ext cx="3220298" cy="32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9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B67F1-009B-4866-B06A-951E90ED4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e-AT" b="1"/>
              <a:t>Gruß aus der Küche</a:t>
            </a:r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A3C4672D-5CB9-4F61-8E2D-9F083748E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0047"/>
            <a:ext cx="10515600" cy="42624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396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7EB06-A5FD-4723-9069-29B84CF0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e-DE" b="1"/>
              <a:t>Vorspeise: Word </a:t>
            </a:r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D3C9869A-8664-4521-A9D4-F05D121484A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8542" y="1825625"/>
            <a:ext cx="5174916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791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A7E4F-AFC6-4005-85E8-066422D08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e-AT" b="1"/>
              <a:t>Vorspeise: Word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203064A-5F09-46E5-9A6C-7C86DB7C0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55" y="1825625"/>
            <a:ext cx="893069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067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865B3-F727-4D92-830A-F2C20AD6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e-DE" b="1"/>
              <a:t>Hauptspeise: Internet Explorer</a:t>
            </a:r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86337804-EBF5-4A75-B8E4-C462AF16C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8741"/>
            <a:ext cx="10515600" cy="4285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463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266197-FAD2-49A0-8D6A-9C6160ED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de-AT" b="1"/>
              <a:t>Dessert: VCL Media Player</a:t>
            </a:r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EF9E863D-CCD4-4997-B6D7-C09F049AC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39931"/>
            <a:ext cx="10515600" cy="3522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9903732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7436D7B9-A560-49D6-9744-090E8C1C93D9}" vid="{E9201368-8747-497C-AC74-B2336D5E89E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0EB16A74B6B84FA9CA8832E79E6D67" ma:contentTypeVersion="2" ma:contentTypeDescription="Ein neues Dokument erstellen." ma:contentTypeScope="" ma:versionID="e373e815745fda7afa5b2934c73ce11c">
  <xsd:schema xmlns:xsd="http://www.w3.org/2001/XMLSchema" xmlns:xs="http://www.w3.org/2001/XMLSchema" xmlns:p="http://schemas.microsoft.com/office/2006/metadata/properties" xmlns:ns2="ec53e99c-a29f-4be2-bde9-914e3829eac9" targetNamespace="http://schemas.microsoft.com/office/2006/metadata/properties" ma:root="true" ma:fieldsID="b0e903a24285adc0df63c2ea84d72c5d" ns2:_="">
    <xsd:import namespace="ec53e99c-a29f-4be2-bde9-914e3829ea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53e99c-a29f-4be2-bde9-914e3829ea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666E76-DECF-4479-91D6-96328E1995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F48D6B-B9CA-4569-90A9-4DE3B0D3473B}">
  <ds:schemaRefs>
    <ds:schemaRef ds:uri="http://purl.org/dc/terms/"/>
    <ds:schemaRef ds:uri="http://purl.org/dc/elements/1.1/"/>
    <ds:schemaRef ds:uri="ec53e99c-a29f-4be2-bde9-914e3829eac9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21FD572-5352-49D8-B870-BD5CD4CC5252}">
  <ds:schemaRefs>
    <ds:schemaRef ds:uri="ec53e99c-a29f-4be2-bde9-914e3829ea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70</Words>
  <Application>Microsoft Office PowerPoint</Application>
  <PresentationFormat>Breitbild</PresentationFormat>
  <Paragraphs>13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Design1</vt:lpstr>
      <vt:lpstr>Kochen für Programmierer</vt:lpstr>
      <vt:lpstr>Idee</vt:lpstr>
      <vt:lpstr>Zutaten:</vt:lpstr>
      <vt:lpstr>Gruß aus der Küche</vt:lpstr>
      <vt:lpstr>Vorspeise: Word </vt:lpstr>
      <vt:lpstr>Vorspeise: Word</vt:lpstr>
      <vt:lpstr>Hauptspeise: Internet Explorer</vt:lpstr>
      <vt:lpstr>Dessert: VCL Media Player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gmlev</dc:creator>
  <cp:lastModifiedBy>Lev Yankelevich</cp:lastModifiedBy>
  <cp:revision>5</cp:revision>
  <dcterms:created xsi:type="dcterms:W3CDTF">2021-04-29T14:48:58Z</dcterms:created>
  <dcterms:modified xsi:type="dcterms:W3CDTF">2021-04-29T19:49:39Z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0x010100020EB16A74B6B84FA9CA8832E79E6D67</vt:lpwstr>
  </property>
</Properties>
</file>