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64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166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206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995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20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5585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2901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4084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20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769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3883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9888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B3054-B75A-4BD7-8B3E-8DC0F614FAF3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4725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1D48950-BDA8-4363-B89A-379220E29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de-DE" sz="8000"/>
              <a:t>Projektideen</a:t>
            </a:r>
            <a:endParaRPr lang="de-AT" sz="800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3152A92-5671-4AD5-A024-43866CA61B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0924" y="4619624"/>
            <a:ext cx="3946779" cy="1038225"/>
          </a:xfrm>
        </p:spPr>
        <p:txBody>
          <a:bodyPr>
            <a:normAutofit/>
          </a:bodyPr>
          <a:lstStyle/>
          <a:p>
            <a:pPr algn="r"/>
            <a:r>
              <a:rPr lang="de-DE" dirty="0"/>
              <a:t>Gruppe 3: </a:t>
            </a:r>
            <a:r>
              <a:rPr lang="de-DE" dirty="0" err="1"/>
              <a:t>Röhsner</a:t>
            </a:r>
            <a:r>
              <a:rPr lang="de-DE" dirty="0"/>
              <a:t> Fabian, Yankelevich Lev</a:t>
            </a:r>
            <a:endParaRPr lang="de-AT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283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6E04961-5766-4D9D-BB75-B8451E514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de-DE" sz="4000" b="1">
                <a:solidFill>
                  <a:srgbClr val="FFFFFF"/>
                </a:solidFill>
                <a:ea typeface="+mj-lt"/>
                <a:cs typeface="+mj-lt"/>
              </a:rPr>
              <a:t>Kochen für Programmierer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37480B-568B-432B-B25D-56D7AEEE6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endParaRPr lang="de-DE" sz="2000" dirty="0">
              <a:solidFill>
                <a:srgbClr val="000000"/>
              </a:solidFill>
              <a:cs typeface="Calibri" panose="020F0502020204030204"/>
            </a:endParaRPr>
          </a:p>
          <a:p>
            <a:pPr marL="0" indent="0">
              <a:buNone/>
            </a:pPr>
            <a:r>
              <a:rPr lang="de" sz="2000" dirty="0">
                <a:solidFill>
                  <a:srgbClr val="000000"/>
                </a:solidFill>
                <a:cs typeface="Calibri"/>
              </a:rPr>
              <a:t>Sind sie ein exzellenter Programmierer? Aber haben dafür 2 linke Hände beim Kochen. Hier ist ihre Rettung. Simple Rezepte die S</a:t>
            </a:r>
            <a:r>
              <a:rPr lang="de-AT" sz="2000" dirty="0">
                <a:solidFill>
                  <a:srgbClr val="000000"/>
                </a:solidFill>
                <a:cs typeface="Calibri"/>
              </a:rPr>
              <a:t>i</a:t>
            </a:r>
            <a:r>
              <a:rPr lang="de" sz="2000" dirty="0">
                <a:solidFill>
                  <a:srgbClr val="000000"/>
                </a:solidFill>
                <a:cs typeface="Calibri"/>
              </a:rPr>
              <a:t>e durch den Alltag bringen, leicht erklärt.</a:t>
            </a:r>
          </a:p>
          <a:p>
            <a:endParaRPr lang="de" sz="2000" dirty="0">
              <a:solidFill>
                <a:srgbClr val="000000"/>
              </a:solidFill>
              <a:cs typeface="Calibri"/>
            </a:endParaRPr>
          </a:p>
          <a:p>
            <a:r>
              <a:rPr lang="de" sz="2000" dirty="0">
                <a:solidFill>
                  <a:srgbClr val="000000"/>
                </a:solidFill>
                <a:cs typeface="Calibri"/>
              </a:rPr>
              <a:t>Word</a:t>
            </a:r>
          </a:p>
          <a:p>
            <a:r>
              <a:rPr lang="de" sz="2000" dirty="0">
                <a:solidFill>
                  <a:srgbClr val="000000"/>
                </a:solidFill>
                <a:cs typeface="Calibri"/>
              </a:rPr>
              <a:t>Internet Explorer</a:t>
            </a:r>
          </a:p>
          <a:p>
            <a:r>
              <a:rPr lang="de" sz="2000" dirty="0">
                <a:solidFill>
                  <a:srgbClr val="000000"/>
                </a:solidFill>
                <a:cs typeface="Calibri"/>
              </a:rPr>
              <a:t>VLC </a:t>
            </a:r>
          </a:p>
          <a:p>
            <a:endParaRPr lang="de" sz="2000" dirty="0">
              <a:solidFill>
                <a:srgbClr val="0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611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A5D3D962-282C-4A23-850A-8310F29F9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de-DE" sz="4000">
                <a:solidFill>
                  <a:srgbClr val="FFFFFF"/>
                </a:solidFill>
              </a:rPr>
              <a:t>Nichts für schwache Nerven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7398A56-F933-4036-B275-80239A045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endParaRPr lang="de-DE" sz="2000" dirty="0">
              <a:solidFill>
                <a:srgbClr val="000000"/>
              </a:solidFill>
              <a:cs typeface="Calibri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cs typeface="Calibri"/>
              </a:rPr>
              <a:t>Von unserem Programm wird erwartet, dass es eine gewöhnliche Funktion ausführen wird. Jedoch wartet am Ende eine Überraschung auf Sie. </a:t>
            </a:r>
          </a:p>
          <a:p>
            <a:endParaRPr lang="de-DE" sz="2000" dirty="0">
              <a:solidFill>
                <a:srgbClr val="000000"/>
              </a:solidFill>
              <a:cs typeface="Calibri"/>
            </a:endParaRPr>
          </a:p>
          <a:p>
            <a:r>
              <a:rPr lang="de-DE" sz="2000" dirty="0">
                <a:solidFill>
                  <a:srgbClr val="000000"/>
                </a:solidFill>
                <a:cs typeface="Calibri"/>
              </a:rPr>
              <a:t>Word</a:t>
            </a:r>
          </a:p>
          <a:p>
            <a:r>
              <a:rPr lang="de-DE" sz="2000" dirty="0">
                <a:solidFill>
                  <a:srgbClr val="000000"/>
                </a:solidFill>
                <a:cs typeface="Calibri"/>
              </a:rPr>
              <a:t>Internet Explorer</a:t>
            </a:r>
          </a:p>
          <a:p>
            <a:r>
              <a:rPr lang="de-DE" sz="2000" dirty="0">
                <a:solidFill>
                  <a:srgbClr val="000000"/>
                </a:solidFill>
                <a:cs typeface="Calibri"/>
              </a:rPr>
              <a:t>VLC Media Player</a:t>
            </a:r>
          </a:p>
          <a:p>
            <a:endParaRPr lang="de-DE" sz="2000" dirty="0">
              <a:solidFill>
                <a:srgbClr val="0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9410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3C9BC74-E0F8-454E-8DEE-1EA962E69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de-DE" sz="4000">
                <a:solidFill>
                  <a:srgbClr val="FFFFFF"/>
                </a:solidFill>
              </a:rPr>
              <a:t>Know your artists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06EDD01-3FF9-472C-8DE6-4CBC70597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endParaRPr lang="de-DE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</a:rPr>
              <a:t>Sie hören jeden Tag mehrere Songs von ihrem Lieblingsinterpreten? Kennen jedoch nicht wichtige Informationen über das Leben der Person. Damit ist jetzt Schluss!!! </a:t>
            </a:r>
          </a:p>
          <a:p>
            <a:endParaRPr lang="de-DE" sz="2000" dirty="0">
              <a:solidFill>
                <a:srgbClr val="000000"/>
              </a:solidFill>
            </a:endParaRPr>
          </a:p>
          <a:p>
            <a:r>
              <a:rPr lang="de-DE" sz="2000" dirty="0">
                <a:solidFill>
                  <a:srgbClr val="000000"/>
                </a:solidFill>
              </a:rPr>
              <a:t>VLC Player </a:t>
            </a:r>
          </a:p>
          <a:p>
            <a:r>
              <a:rPr lang="de-DE" sz="2000" dirty="0">
                <a:solidFill>
                  <a:srgbClr val="000000"/>
                </a:solidFill>
              </a:rPr>
              <a:t>Internet Explorer </a:t>
            </a:r>
          </a:p>
          <a:p>
            <a:r>
              <a:rPr lang="de-DE" sz="2000" dirty="0" err="1">
                <a:solidFill>
                  <a:srgbClr val="000000"/>
                </a:solidFill>
              </a:rPr>
              <a:t>Powerpoint</a:t>
            </a:r>
            <a:endParaRPr lang="de-DE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99984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20EB16A74B6B84FA9CA8832E79E6D67" ma:contentTypeVersion="0" ma:contentTypeDescription="Ein neues Dokument erstellen." ma:contentTypeScope="" ma:versionID="2b7f7dd4bbbc6e552864018066b43d7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0627edd4f09c1f414843cf0643fb7b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CF9B62-2671-4F44-81BB-AD908E6CB7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7131253-3220-446E-A834-78380EE62B91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80080F0-E9CE-42CB-B672-A31B2FAEA1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Office PowerPoint</Application>
  <PresentationFormat>Breitbild</PresentationFormat>
  <Paragraphs>23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Larissa</vt:lpstr>
      <vt:lpstr>Projektideen</vt:lpstr>
      <vt:lpstr>Kochen für Programmierer</vt:lpstr>
      <vt:lpstr>Nichts für schwache Nerven</vt:lpstr>
      <vt:lpstr>Know your artists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gmlev</dc:creator>
  <cp:lastModifiedBy>froehsner</cp:lastModifiedBy>
  <cp:revision>4</cp:revision>
  <dcterms:created xsi:type="dcterms:W3CDTF">2021-04-22T15:21:24Z</dcterms:created>
  <dcterms:modified xsi:type="dcterms:W3CDTF">2021-04-22T16:50:19Z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0x010100020EB16A74B6B84FA9CA8832E79E6D67</vt:lpwstr>
  </property>
</Properties>
</file>