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25A30-03B8-44B4-A75F-C7114742F851}" v="1" dt="2021-06-10T16:22:00.487"/>
    <p1510:client id="{496FA509-3508-4369-86A1-5B484D5A967C}" v="94" dt="2021-06-10T16:20:13.422"/>
    <p1510:client id="{8D6A9410-803A-44DF-A99F-26E5DA288120}" v="40" dt="2021-06-10T16:28:17.261"/>
    <p1510:client id="{9BEAD11F-1D4B-459E-868B-04ABB80AA3C8}" v="6" dt="2021-06-10T16:24:45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 Chlup" userId="S::h1630219@s.wu.ac.at::442997b7-41cd-4bce-8e9e-a06b77cfbc0f" providerId="AD" clId="Web-{8D6A9410-803A-44DF-A99F-26E5DA288120}"/>
    <pc:docChg chg="modSld">
      <pc:chgData name="Christoph Chlup" userId="S::h1630219@s.wu.ac.at::442997b7-41cd-4bce-8e9e-a06b77cfbc0f" providerId="AD" clId="Web-{8D6A9410-803A-44DF-A99F-26E5DA288120}" dt="2021-06-10T16:28:17.261" v="19" actId="1076"/>
      <pc:docMkLst>
        <pc:docMk/>
      </pc:docMkLst>
      <pc:sldChg chg="modSp">
        <pc:chgData name="Christoph Chlup" userId="S::h1630219@s.wu.ac.at::442997b7-41cd-4bce-8e9e-a06b77cfbc0f" providerId="AD" clId="Web-{8D6A9410-803A-44DF-A99F-26E5DA288120}" dt="2021-06-10T16:28:17.261" v="19" actId="1076"/>
        <pc:sldMkLst>
          <pc:docMk/>
          <pc:sldMk cId="1449909041" sldId="257"/>
        </pc:sldMkLst>
        <pc:spChg chg="mod">
          <ac:chgData name="Christoph Chlup" userId="S::h1630219@s.wu.ac.at::442997b7-41cd-4bce-8e9e-a06b77cfbc0f" providerId="AD" clId="Web-{8D6A9410-803A-44DF-A99F-26E5DA288120}" dt="2021-06-10T16:28:17.261" v="19" actId="1076"/>
          <ac:spMkLst>
            <pc:docMk/>
            <pc:sldMk cId="1449909041" sldId="257"/>
            <ac:spMk id="2" creationId="{E82FB006-5651-41E3-86D5-4CDFA6D9E079}"/>
          </ac:spMkLst>
        </pc:spChg>
      </pc:sldChg>
    </pc:docChg>
  </pc:docChgLst>
  <pc:docChgLst>
    <pc:chgData name="Fabian Röhsner" userId="S::h11714101@s.wu.ac.at::f03158e6-f9e8-477f-a467-7db6340bc42e" providerId="AD" clId="Web-{28E25A30-03B8-44B4-A75F-C7114742F851}"/>
    <pc:docChg chg="modSld">
      <pc:chgData name="Fabian Röhsner" userId="S::h11714101@s.wu.ac.at::f03158e6-f9e8-477f-a467-7db6340bc42e" providerId="AD" clId="Web-{28E25A30-03B8-44B4-A75F-C7114742F851}" dt="2021-06-10T16:22:00.487" v="0"/>
      <pc:docMkLst>
        <pc:docMk/>
      </pc:docMkLst>
      <pc:sldChg chg="delSp">
        <pc:chgData name="Fabian Röhsner" userId="S::h11714101@s.wu.ac.at::f03158e6-f9e8-477f-a467-7db6340bc42e" providerId="AD" clId="Web-{28E25A30-03B8-44B4-A75F-C7114742F851}" dt="2021-06-10T16:22:00.487" v="0"/>
        <pc:sldMkLst>
          <pc:docMk/>
          <pc:sldMk cId="1577499883" sldId="256"/>
        </pc:sldMkLst>
        <pc:spChg chg="del">
          <ac:chgData name="Fabian Röhsner" userId="S::h11714101@s.wu.ac.at::f03158e6-f9e8-477f-a467-7db6340bc42e" providerId="AD" clId="Web-{28E25A30-03B8-44B4-A75F-C7114742F851}" dt="2021-06-10T16:22:00.487" v="0"/>
          <ac:spMkLst>
            <pc:docMk/>
            <pc:sldMk cId="1577499883" sldId="256"/>
            <ac:spMk id="4" creationId="{7D1E34DD-BCFD-41B8-8E35-0E7901D62B70}"/>
          </ac:spMkLst>
        </pc:spChg>
      </pc:sldChg>
    </pc:docChg>
  </pc:docChgLst>
  <pc:docChgLst>
    <pc:chgData name="Christoph Chlup" userId="442997b7-41cd-4bce-8e9e-a06b77cfbc0f" providerId="ADAL" clId="{9BEAD11F-1D4B-459E-868B-04ABB80AA3C8}"/>
    <pc:docChg chg="custSel modSld">
      <pc:chgData name="Christoph Chlup" userId="442997b7-41cd-4bce-8e9e-a06b77cfbc0f" providerId="ADAL" clId="{9BEAD11F-1D4B-459E-868B-04ABB80AA3C8}" dt="2021-06-10T16:24:45.921" v="3" actId="26606"/>
      <pc:docMkLst>
        <pc:docMk/>
      </pc:docMkLst>
      <pc:sldChg chg="addSp modSp mod setBg">
        <pc:chgData name="Christoph Chlup" userId="442997b7-41cd-4bce-8e9e-a06b77cfbc0f" providerId="ADAL" clId="{9BEAD11F-1D4B-459E-868B-04ABB80AA3C8}" dt="2021-06-10T16:23:18.179" v="0" actId="26606"/>
        <pc:sldMkLst>
          <pc:docMk/>
          <pc:sldMk cId="1577499883" sldId="256"/>
        </pc:sldMkLst>
        <pc:spChg chg="mod">
          <ac:chgData name="Christoph Chlup" userId="442997b7-41cd-4bce-8e9e-a06b77cfbc0f" providerId="ADAL" clId="{9BEAD11F-1D4B-459E-868B-04ABB80AA3C8}" dt="2021-06-10T16:23:18.179" v="0" actId="26606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Christoph Chlup" userId="442997b7-41cd-4bce-8e9e-a06b77cfbc0f" providerId="ADAL" clId="{9BEAD11F-1D4B-459E-868B-04ABB80AA3C8}" dt="2021-06-10T16:23:18.179" v="0" actId="26606"/>
          <ac:spMkLst>
            <pc:docMk/>
            <pc:sldMk cId="1577499883" sldId="256"/>
            <ac:spMk id="3" creationId="{00000000-0000-0000-0000-000000000000}"/>
          </ac:spMkLst>
        </pc:spChg>
        <pc:spChg chg="add">
          <ac:chgData name="Christoph Chlup" userId="442997b7-41cd-4bce-8e9e-a06b77cfbc0f" providerId="ADAL" clId="{9BEAD11F-1D4B-459E-868B-04ABB80AA3C8}" dt="2021-06-10T16:23:18.179" v="0" actId="26606"/>
          <ac:spMkLst>
            <pc:docMk/>
            <pc:sldMk cId="1577499883" sldId="256"/>
            <ac:spMk id="10" creationId="{2643BE6C-86B7-4AB9-91E8-9B5DB45AC8EA}"/>
          </ac:spMkLst>
        </pc:spChg>
        <pc:picChg chg="add">
          <ac:chgData name="Christoph Chlup" userId="442997b7-41cd-4bce-8e9e-a06b77cfbc0f" providerId="ADAL" clId="{9BEAD11F-1D4B-459E-868B-04ABB80AA3C8}" dt="2021-06-10T16:23:18.179" v="0" actId="26606"/>
          <ac:picMkLst>
            <pc:docMk/>
            <pc:sldMk cId="1577499883" sldId="256"/>
            <ac:picMk id="7" creationId="{2DC7A18A-9403-4020-B35F-E11E3536E3AA}"/>
          </ac:picMkLst>
        </pc:picChg>
      </pc:sldChg>
      <pc:sldChg chg="addSp delSp modSp mod setBg">
        <pc:chgData name="Christoph Chlup" userId="442997b7-41cd-4bce-8e9e-a06b77cfbc0f" providerId="ADAL" clId="{9BEAD11F-1D4B-459E-868B-04ABB80AA3C8}" dt="2021-06-10T16:23:55.209" v="1" actId="26606"/>
        <pc:sldMkLst>
          <pc:docMk/>
          <pc:sldMk cId="1449909041" sldId="257"/>
        </pc:sldMkLst>
        <pc:spChg chg="mod">
          <ac:chgData name="Christoph Chlup" userId="442997b7-41cd-4bce-8e9e-a06b77cfbc0f" providerId="ADAL" clId="{9BEAD11F-1D4B-459E-868B-04ABB80AA3C8}" dt="2021-06-10T16:23:55.209" v="1" actId="26606"/>
          <ac:spMkLst>
            <pc:docMk/>
            <pc:sldMk cId="1449909041" sldId="257"/>
            <ac:spMk id="2" creationId="{E82FB006-5651-41E3-86D5-4CDFA6D9E079}"/>
          </ac:spMkLst>
        </pc:spChg>
        <pc:spChg chg="del">
          <ac:chgData name="Christoph Chlup" userId="442997b7-41cd-4bce-8e9e-a06b77cfbc0f" providerId="ADAL" clId="{9BEAD11F-1D4B-459E-868B-04ABB80AA3C8}" dt="2021-06-10T16:23:55.209" v="1" actId="26606"/>
          <ac:spMkLst>
            <pc:docMk/>
            <pc:sldMk cId="1449909041" sldId="257"/>
            <ac:spMk id="3" creationId="{EB3F1BCC-7F92-4EDB-A253-16D401D21F12}"/>
          </ac:spMkLst>
        </pc:spChg>
        <pc:spChg chg="add">
          <ac:chgData name="Christoph Chlup" userId="442997b7-41cd-4bce-8e9e-a06b77cfbc0f" providerId="ADAL" clId="{9BEAD11F-1D4B-459E-868B-04ABB80AA3C8}" dt="2021-06-10T16:23:55.209" v="1" actId="26606"/>
          <ac:spMkLst>
            <pc:docMk/>
            <pc:sldMk cId="1449909041" sldId="257"/>
            <ac:spMk id="9" creationId="{B819A166-7571-4003-A6B8-B62034C3ED30}"/>
          </ac:spMkLst>
        </pc:spChg>
        <pc:graphicFrameChg chg="add">
          <ac:chgData name="Christoph Chlup" userId="442997b7-41cd-4bce-8e9e-a06b77cfbc0f" providerId="ADAL" clId="{9BEAD11F-1D4B-459E-868B-04ABB80AA3C8}" dt="2021-06-10T16:23:55.209" v="1" actId="26606"/>
          <ac:graphicFrameMkLst>
            <pc:docMk/>
            <pc:sldMk cId="1449909041" sldId="257"/>
            <ac:graphicFrameMk id="5" creationId="{13E98180-A8B9-43BB-83D5-CF3B74241179}"/>
          </ac:graphicFrameMkLst>
        </pc:graphicFrameChg>
      </pc:sldChg>
      <pc:sldChg chg="addSp delSp modSp mod setBg">
        <pc:chgData name="Christoph Chlup" userId="442997b7-41cd-4bce-8e9e-a06b77cfbc0f" providerId="ADAL" clId="{9BEAD11F-1D4B-459E-868B-04ABB80AA3C8}" dt="2021-06-10T16:24:16.476" v="2" actId="26606"/>
        <pc:sldMkLst>
          <pc:docMk/>
          <pc:sldMk cId="1075669732" sldId="258"/>
        </pc:sldMkLst>
        <pc:spChg chg="mod">
          <ac:chgData name="Christoph Chlup" userId="442997b7-41cd-4bce-8e9e-a06b77cfbc0f" providerId="ADAL" clId="{9BEAD11F-1D4B-459E-868B-04ABB80AA3C8}" dt="2021-06-10T16:24:16.476" v="2" actId="26606"/>
          <ac:spMkLst>
            <pc:docMk/>
            <pc:sldMk cId="1075669732" sldId="258"/>
            <ac:spMk id="2" creationId="{E82FB006-5651-41E3-86D5-4CDFA6D9E079}"/>
          </ac:spMkLst>
        </pc:spChg>
        <pc:spChg chg="del">
          <ac:chgData name="Christoph Chlup" userId="442997b7-41cd-4bce-8e9e-a06b77cfbc0f" providerId="ADAL" clId="{9BEAD11F-1D4B-459E-868B-04ABB80AA3C8}" dt="2021-06-10T16:24:16.476" v="2" actId="26606"/>
          <ac:spMkLst>
            <pc:docMk/>
            <pc:sldMk cId="1075669732" sldId="258"/>
            <ac:spMk id="3" creationId="{EB3F1BCC-7F92-4EDB-A253-16D401D21F12}"/>
          </ac:spMkLst>
        </pc:spChg>
        <pc:spChg chg="add">
          <ac:chgData name="Christoph Chlup" userId="442997b7-41cd-4bce-8e9e-a06b77cfbc0f" providerId="ADAL" clId="{9BEAD11F-1D4B-459E-868B-04ABB80AA3C8}" dt="2021-06-10T16:24:16.476" v="2" actId="26606"/>
          <ac:spMkLst>
            <pc:docMk/>
            <pc:sldMk cId="1075669732" sldId="258"/>
            <ac:spMk id="9" creationId="{B819A166-7571-4003-A6B8-B62034C3ED30}"/>
          </ac:spMkLst>
        </pc:spChg>
        <pc:graphicFrameChg chg="add">
          <ac:chgData name="Christoph Chlup" userId="442997b7-41cd-4bce-8e9e-a06b77cfbc0f" providerId="ADAL" clId="{9BEAD11F-1D4B-459E-868B-04ABB80AA3C8}" dt="2021-06-10T16:24:16.476" v="2" actId="26606"/>
          <ac:graphicFrameMkLst>
            <pc:docMk/>
            <pc:sldMk cId="1075669732" sldId="258"/>
            <ac:graphicFrameMk id="5" creationId="{D347105A-AE31-46F0-A40C-4E492E6C21EB}"/>
          </ac:graphicFrameMkLst>
        </pc:graphicFrameChg>
      </pc:sldChg>
      <pc:sldChg chg="addSp delSp modSp mod setBg">
        <pc:chgData name="Christoph Chlup" userId="442997b7-41cd-4bce-8e9e-a06b77cfbc0f" providerId="ADAL" clId="{9BEAD11F-1D4B-459E-868B-04ABB80AA3C8}" dt="2021-06-10T16:24:45.921" v="3" actId="26606"/>
        <pc:sldMkLst>
          <pc:docMk/>
          <pc:sldMk cId="2985397083" sldId="259"/>
        </pc:sldMkLst>
        <pc:spChg chg="mod">
          <ac:chgData name="Christoph Chlup" userId="442997b7-41cd-4bce-8e9e-a06b77cfbc0f" providerId="ADAL" clId="{9BEAD11F-1D4B-459E-868B-04ABB80AA3C8}" dt="2021-06-10T16:24:45.921" v="3" actId="26606"/>
          <ac:spMkLst>
            <pc:docMk/>
            <pc:sldMk cId="2985397083" sldId="259"/>
            <ac:spMk id="2" creationId="{E82FB006-5651-41E3-86D5-4CDFA6D9E079}"/>
          </ac:spMkLst>
        </pc:spChg>
        <pc:spChg chg="del">
          <ac:chgData name="Christoph Chlup" userId="442997b7-41cd-4bce-8e9e-a06b77cfbc0f" providerId="ADAL" clId="{9BEAD11F-1D4B-459E-868B-04ABB80AA3C8}" dt="2021-06-10T16:24:45.921" v="3" actId="26606"/>
          <ac:spMkLst>
            <pc:docMk/>
            <pc:sldMk cId="2985397083" sldId="259"/>
            <ac:spMk id="3" creationId="{EB3F1BCC-7F92-4EDB-A253-16D401D21F12}"/>
          </ac:spMkLst>
        </pc:spChg>
        <pc:spChg chg="add">
          <ac:chgData name="Christoph Chlup" userId="442997b7-41cd-4bce-8e9e-a06b77cfbc0f" providerId="ADAL" clId="{9BEAD11F-1D4B-459E-868B-04ABB80AA3C8}" dt="2021-06-10T16:24:45.921" v="3" actId="26606"/>
          <ac:spMkLst>
            <pc:docMk/>
            <pc:sldMk cId="2985397083" sldId="259"/>
            <ac:spMk id="9" creationId="{B819A166-7571-4003-A6B8-B62034C3ED30}"/>
          </ac:spMkLst>
        </pc:spChg>
        <pc:graphicFrameChg chg="add">
          <ac:chgData name="Christoph Chlup" userId="442997b7-41cd-4bce-8e9e-a06b77cfbc0f" providerId="ADAL" clId="{9BEAD11F-1D4B-459E-868B-04ABB80AA3C8}" dt="2021-06-10T16:24:45.921" v="3" actId="26606"/>
          <ac:graphicFrameMkLst>
            <pc:docMk/>
            <pc:sldMk cId="2985397083" sldId="259"/>
            <ac:graphicFrameMk id="5" creationId="{7873229D-FFF0-4C7C-9382-84E17C403D87}"/>
          </ac:graphicFrameMkLst>
        </pc:graphicFrameChg>
      </pc:sldChg>
    </pc:docChg>
  </pc:docChgLst>
  <pc:docChgLst>
    <pc:chgData name="Christoph Chlup" userId="S::h1630219@s.wu.ac.at::442997b7-41cd-4bce-8e9e-a06b77cfbc0f" providerId="AD" clId="Web-{496FA509-3508-4369-86A1-5B484D5A967C}"/>
    <pc:docChg chg="modSld">
      <pc:chgData name="Christoph Chlup" userId="S::h1630219@s.wu.ac.at::442997b7-41cd-4bce-8e9e-a06b77cfbc0f" providerId="AD" clId="Web-{496FA509-3508-4369-86A1-5B484D5A967C}" dt="2021-06-10T16:20:10.922" v="46" actId="20577"/>
      <pc:docMkLst>
        <pc:docMk/>
      </pc:docMkLst>
      <pc:sldChg chg="addSp modSp">
        <pc:chgData name="Christoph Chlup" userId="S::h1630219@s.wu.ac.at::442997b7-41cd-4bce-8e9e-a06b77cfbc0f" providerId="AD" clId="Web-{496FA509-3508-4369-86A1-5B484D5A967C}" dt="2021-06-10T16:20:10.922" v="46" actId="20577"/>
        <pc:sldMkLst>
          <pc:docMk/>
          <pc:sldMk cId="1577499883" sldId="256"/>
        </pc:sldMkLst>
        <pc:spChg chg="mod">
          <ac:chgData name="Christoph Chlup" userId="S::h1630219@s.wu.ac.at::442997b7-41cd-4bce-8e9e-a06b77cfbc0f" providerId="AD" clId="Web-{496FA509-3508-4369-86A1-5B484D5A967C}" dt="2021-06-10T16:20:10.922" v="46" actId="20577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Christoph Chlup" userId="S::h1630219@s.wu.ac.at::442997b7-41cd-4bce-8e9e-a06b77cfbc0f" providerId="AD" clId="Web-{496FA509-3508-4369-86A1-5B484D5A967C}" dt="2021-06-10T16:19:57.359" v="24" actId="20577"/>
          <ac:spMkLst>
            <pc:docMk/>
            <pc:sldMk cId="1577499883" sldId="256"/>
            <ac:spMk id="3" creationId="{00000000-0000-0000-0000-000000000000}"/>
          </ac:spMkLst>
        </pc:spChg>
        <pc:spChg chg="add">
          <ac:chgData name="Christoph Chlup" userId="S::h1630219@s.wu.ac.at::442997b7-41cd-4bce-8e9e-a06b77cfbc0f" providerId="AD" clId="Web-{496FA509-3508-4369-86A1-5B484D5A967C}" dt="2021-06-10T16:19:57.687" v="25"/>
          <ac:spMkLst>
            <pc:docMk/>
            <pc:sldMk cId="1577499883" sldId="256"/>
            <ac:spMk id="4" creationId="{7D1E34DD-BCFD-41B8-8E35-0E7901D62B70}"/>
          </ac:spMkLst>
        </pc:spChg>
      </pc:sldChg>
    </pc:docChg>
  </pc:docChgLst>
  <pc:docChgLst>
    <pc:chgData name="Fabian Röhsner" userId="S::h11714101@s.wu.ac.at::f03158e6-f9e8-477f-a467-7db6340bc42e" providerId="AD" clId="Web-{B671D215-01C8-4212-BE43-8981B2947318}"/>
    <pc:docChg chg="addSld modSld">
      <pc:chgData name="Fabian Röhsner" userId="S::h11714101@s.wu.ac.at::f03158e6-f9e8-477f-a467-7db6340bc42e" providerId="AD" clId="Web-{B671D215-01C8-4212-BE43-8981B2947318}" dt="2021-06-09T14:32:14.867" v="204" actId="20577"/>
      <pc:docMkLst>
        <pc:docMk/>
      </pc:docMkLst>
      <pc:sldChg chg="modSp">
        <pc:chgData name="Fabian Röhsner" userId="S::h11714101@s.wu.ac.at::f03158e6-f9e8-477f-a467-7db6340bc42e" providerId="AD" clId="Web-{B671D215-01C8-4212-BE43-8981B2947318}" dt="2021-06-09T13:50:06.766" v="15" actId="20577"/>
        <pc:sldMkLst>
          <pc:docMk/>
          <pc:sldMk cId="1577499883" sldId="256"/>
        </pc:sldMkLst>
        <pc:spChg chg="mod">
          <ac:chgData name="Fabian Röhsner" userId="S::h11714101@s.wu.ac.at::f03158e6-f9e8-477f-a467-7db6340bc42e" providerId="AD" clId="Web-{B671D215-01C8-4212-BE43-8981B2947318}" dt="2021-06-09T13:50:01.797" v="3" actId="20577"/>
          <ac:spMkLst>
            <pc:docMk/>
            <pc:sldMk cId="1577499883" sldId="256"/>
            <ac:spMk id="2" creationId="{00000000-0000-0000-0000-000000000000}"/>
          </ac:spMkLst>
        </pc:spChg>
        <pc:spChg chg="mod">
          <ac:chgData name="Fabian Röhsner" userId="S::h11714101@s.wu.ac.at::f03158e6-f9e8-477f-a467-7db6340bc42e" providerId="AD" clId="Web-{B671D215-01C8-4212-BE43-8981B2947318}" dt="2021-06-09T13:50:06.766" v="15" actId="20577"/>
          <ac:spMkLst>
            <pc:docMk/>
            <pc:sldMk cId="1577499883" sldId="256"/>
            <ac:spMk id="3" creationId="{00000000-0000-0000-0000-000000000000}"/>
          </ac:spMkLst>
        </pc:spChg>
      </pc:sldChg>
      <pc:sldChg chg="modSp new">
        <pc:chgData name="Fabian Röhsner" userId="S::h11714101@s.wu.ac.at::f03158e6-f9e8-477f-a467-7db6340bc42e" providerId="AD" clId="Web-{B671D215-01C8-4212-BE43-8981B2947318}" dt="2021-06-09T14:13:59.774" v="156" actId="20577"/>
        <pc:sldMkLst>
          <pc:docMk/>
          <pc:sldMk cId="1449909041" sldId="257"/>
        </pc:sldMkLst>
        <pc:spChg chg="mod">
          <ac:chgData name="Fabian Röhsner" userId="S::h11714101@s.wu.ac.at::f03158e6-f9e8-477f-a467-7db6340bc42e" providerId="AD" clId="Web-{B671D215-01C8-4212-BE43-8981B2947318}" dt="2021-06-09T14:13:59.774" v="156" actId="20577"/>
          <ac:spMkLst>
            <pc:docMk/>
            <pc:sldMk cId="1449909041" sldId="257"/>
            <ac:spMk id="2" creationId="{E82FB006-5651-41E3-86D5-4CDFA6D9E079}"/>
          </ac:spMkLst>
        </pc:spChg>
        <pc:spChg chg="mod">
          <ac:chgData name="Fabian Röhsner" userId="S::h11714101@s.wu.ac.at::f03158e6-f9e8-477f-a467-7db6340bc42e" providerId="AD" clId="Web-{B671D215-01C8-4212-BE43-8981B2947318}" dt="2021-06-09T14:03:08.007" v="127" actId="20577"/>
          <ac:spMkLst>
            <pc:docMk/>
            <pc:sldMk cId="1449909041" sldId="257"/>
            <ac:spMk id="3" creationId="{EB3F1BCC-7F92-4EDB-A253-16D401D21F12}"/>
          </ac:spMkLst>
        </pc:spChg>
      </pc:sldChg>
      <pc:sldChg chg="modSp add replId">
        <pc:chgData name="Fabian Röhsner" userId="S::h11714101@s.wu.ac.at::f03158e6-f9e8-477f-a467-7db6340bc42e" providerId="AD" clId="Web-{B671D215-01C8-4212-BE43-8981B2947318}" dt="2021-06-09T14:32:14.867" v="204" actId="20577"/>
        <pc:sldMkLst>
          <pc:docMk/>
          <pc:sldMk cId="1075669732" sldId="258"/>
        </pc:sldMkLst>
        <pc:spChg chg="mod">
          <ac:chgData name="Fabian Röhsner" userId="S::h11714101@s.wu.ac.at::f03158e6-f9e8-477f-a467-7db6340bc42e" providerId="AD" clId="Web-{B671D215-01C8-4212-BE43-8981B2947318}" dt="2021-06-09T14:32:14.867" v="204" actId="20577"/>
          <ac:spMkLst>
            <pc:docMk/>
            <pc:sldMk cId="1075669732" sldId="258"/>
            <ac:spMk id="2" creationId="{E82FB006-5651-41E3-86D5-4CDFA6D9E079}"/>
          </ac:spMkLst>
        </pc:spChg>
        <pc:spChg chg="mod">
          <ac:chgData name="Fabian Röhsner" userId="S::h11714101@s.wu.ac.at::f03158e6-f9e8-477f-a467-7db6340bc42e" providerId="AD" clId="Web-{B671D215-01C8-4212-BE43-8981B2947318}" dt="2021-06-09T14:31:12.115" v="187" actId="20577"/>
          <ac:spMkLst>
            <pc:docMk/>
            <pc:sldMk cId="1075669732" sldId="258"/>
            <ac:spMk id="3" creationId="{EB3F1BCC-7F92-4EDB-A253-16D401D21F12}"/>
          </ac:spMkLst>
        </pc:spChg>
      </pc:sldChg>
      <pc:sldChg chg="modSp add replId">
        <pc:chgData name="Fabian Röhsner" userId="S::h11714101@s.wu.ac.at::f03158e6-f9e8-477f-a467-7db6340bc42e" providerId="AD" clId="Web-{B671D215-01C8-4212-BE43-8981B2947318}" dt="2021-06-09T14:26:44.529" v="185" actId="20577"/>
        <pc:sldMkLst>
          <pc:docMk/>
          <pc:sldMk cId="2985397083" sldId="259"/>
        </pc:sldMkLst>
        <pc:spChg chg="mod">
          <ac:chgData name="Fabian Röhsner" userId="S::h11714101@s.wu.ac.at::f03158e6-f9e8-477f-a467-7db6340bc42e" providerId="AD" clId="Web-{B671D215-01C8-4212-BE43-8981B2947318}" dt="2021-06-09T14:26:44.529" v="185" actId="20577"/>
          <ac:spMkLst>
            <pc:docMk/>
            <pc:sldMk cId="2985397083" sldId="259"/>
            <ac:spMk id="2" creationId="{E82FB006-5651-41E3-86D5-4CDFA6D9E079}"/>
          </ac:spMkLst>
        </pc:spChg>
        <pc:spChg chg="mod">
          <ac:chgData name="Fabian Röhsner" userId="S::h11714101@s.wu.ac.at::f03158e6-f9e8-477f-a467-7db6340bc42e" providerId="AD" clId="Web-{B671D215-01C8-4212-BE43-8981B2947318}" dt="2021-06-09T14:26:22.029" v="170" actId="20577"/>
          <ac:spMkLst>
            <pc:docMk/>
            <pc:sldMk cId="2985397083" sldId="259"/>
            <ac:spMk id="3" creationId="{EB3F1BCC-7F92-4EDB-A253-16D401D21F1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3C1C1-E4B9-4F1E-8817-59D10E40440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467AF91-E848-4F5D-9529-62DB3FB9B19A}">
      <dgm:prSet/>
      <dgm:spPr/>
      <dgm:t>
        <a:bodyPr/>
        <a:lstStyle/>
        <a:p>
          <a:r>
            <a:rPr lang="de-DE"/>
            <a:t>Java Runtime</a:t>
          </a:r>
          <a:endParaRPr lang="en-US"/>
        </a:p>
      </dgm:t>
    </dgm:pt>
    <dgm:pt modelId="{A2422F8A-8D47-4B83-8679-7FE921ECF3AA}" type="parTrans" cxnId="{743F1753-374B-481C-A501-EE410BD4A764}">
      <dgm:prSet/>
      <dgm:spPr/>
      <dgm:t>
        <a:bodyPr/>
        <a:lstStyle/>
        <a:p>
          <a:endParaRPr lang="en-US"/>
        </a:p>
      </dgm:t>
    </dgm:pt>
    <dgm:pt modelId="{9F89CE0B-5C86-4D97-8025-DB9D64B82140}" type="sibTrans" cxnId="{743F1753-374B-481C-A501-EE410BD4A764}">
      <dgm:prSet/>
      <dgm:spPr/>
      <dgm:t>
        <a:bodyPr/>
        <a:lstStyle/>
        <a:p>
          <a:endParaRPr lang="en-US"/>
        </a:p>
      </dgm:t>
    </dgm:pt>
    <dgm:pt modelId="{6F194FF9-6C1F-415D-BA7F-9887DBBDB2ED}">
      <dgm:prSet/>
      <dgm:spPr/>
      <dgm:t>
        <a:bodyPr/>
        <a:lstStyle/>
        <a:p>
          <a:r>
            <a:rPr lang="de-DE"/>
            <a:t>Java.util.Base64</a:t>
          </a:r>
          <a:endParaRPr lang="en-US"/>
        </a:p>
      </dgm:t>
    </dgm:pt>
    <dgm:pt modelId="{21EECBD9-ECCB-4F0E-AC3A-68583072D6BA}" type="parTrans" cxnId="{FC5E4E59-47B6-44DC-8B1D-3ADC3F1787D6}">
      <dgm:prSet/>
      <dgm:spPr/>
      <dgm:t>
        <a:bodyPr/>
        <a:lstStyle/>
        <a:p>
          <a:endParaRPr lang="en-US"/>
        </a:p>
      </dgm:t>
    </dgm:pt>
    <dgm:pt modelId="{C01FC2AE-606D-42FF-8606-6D998DB10288}" type="sibTrans" cxnId="{FC5E4E59-47B6-44DC-8B1D-3ADC3F1787D6}">
      <dgm:prSet/>
      <dgm:spPr/>
      <dgm:t>
        <a:bodyPr/>
        <a:lstStyle/>
        <a:p>
          <a:endParaRPr lang="en-US"/>
        </a:p>
      </dgm:t>
    </dgm:pt>
    <dgm:pt modelId="{10C80955-FE2A-478B-B6D1-E1172BEFFCCE}">
      <dgm:prSet/>
      <dgm:spPr/>
      <dgm:t>
        <a:bodyPr/>
        <a:lstStyle/>
        <a:p>
          <a:r>
            <a:rPr lang="de-DE"/>
            <a:t>Java.awt</a:t>
          </a:r>
          <a:endParaRPr lang="en-US"/>
        </a:p>
      </dgm:t>
    </dgm:pt>
    <dgm:pt modelId="{F77DEB1A-4412-4DF6-8D95-CF83B37EBE5A}" type="parTrans" cxnId="{B11986D2-E214-40D7-99EA-8444B9A645CF}">
      <dgm:prSet/>
      <dgm:spPr/>
      <dgm:t>
        <a:bodyPr/>
        <a:lstStyle/>
        <a:p>
          <a:endParaRPr lang="en-US"/>
        </a:p>
      </dgm:t>
    </dgm:pt>
    <dgm:pt modelId="{4FBDF48E-7CCC-49B4-9BBD-8D8F8EBFA52E}" type="sibTrans" cxnId="{B11986D2-E214-40D7-99EA-8444B9A645CF}">
      <dgm:prSet/>
      <dgm:spPr/>
      <dgm:t>
        <a:bodyPr/>
        <a:lstStyle/>
        <a:p>
          <a:endParaRPr lang="en-US"/>
        </a:p>
      </dgm:t>
    </dgm:pt>
    <dgm:pt modelId="{7DBE351F-7C9A-4796-BE4A-EA6B9E0D871E}" type="pres">
      <dgm:prSet presAssocID="{9363C1C1-E4B9-4F1E-8817-59D10E404404}" presName="linear" presStyleCnt="0">
        <dgm:presLayoutVars>
          <dgm:animLvl val="lvl"/>
          <dgm:resizeHandles val="exact"/>
        </dgm:presLayoutVars>
      </dgm:prSet>
      <dgm:spPr/>
    </dgm:pt>
    <dgm:pt modelId="{F000B50D-9BE1-44F3-9C2A-FA39BCEAA467}" type="pres">
      <dgm:prSet presAssocID="{B467AF91-E848-4F5D-9529-62DB3FB9B19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40B7EB-16AF-4270-8625-6AA53DC7F746}" type="pres">
      <dgm:prSet presAssocID="{9F89CE0B-5C86-4D97-8025-DB9D64B82140}" presName="spacer" presStyleCnt="0"/>
      <dgm:spPr/>
    </dgm:pt>
    <dgm:pt modelId="{FF9C700D-3A91-4D9E-B971-1E7368C17FE0}" type="pres">
      <dgm:prSet presAssocID="{6F194FF9-6C1F-415D-BA7F-9887DBBDB2E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9F2FBDB-7234-4977-BEC7-B7DAF539982A}" type="pres">
      <dgm:prSet presAssocID="{C01FC2AE-606D-42FF-8606-6D998DB10288}" presName="spacer" presStyleCnt="0"/>
      <dgm:spPr/>
    </dgm:pt>
    <dgm:pt modelId="{9DDB4CBE-9986-4A3F-8194-E7C54B29B0F8}" type="pres">
      <dgm:prSet presAssocID="{10C80955-FE2A-478B-B6D1-E1172BEFFC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830D52A-D331-4DBF-A31C-FA8A56070825}" type="presOf" srcId="{10C80955-FE2A-478B-B6D1-E1172BEFFCCE}" destId="{9DDB4CBE-9986-4A3F-8194-E7C54B29B0F8}" srcOrd="0" destOrd="0" presId="urn:microsoft.com/office/officeart/2005/8/layout/vList2"/>
    <dgm:cxn modelId="{D5EF8739-A0F5-4F1D-A538-B988D18CE229}" type="presOf" srcId="{9363C1C1-E4B9-4F1E-8817-59D10E404404}" destId="{7DBE351F-7C9A-4796-BE4A-EA6B9E0D871E}" srcOrd="0" destOrd="0" presId="urn:microsoft.com/office/officeart/2005/8/layout/vList2"/>
    <dgm:cxn modelId="{3221D467-BC74-4BC8-BCED-501C23F003C2}" type="presOf" srcId="{B467AF91-E848-4F5D-9529-62DB3FB9B19A}" destId="{F000B50D-9BE1-44F3-9C2A-FA39BCEAA467}" srcOrd="0" destOrd="0" presId="urn:microsoft.com/office/officeart/2005/8/layout/vList2"/>
    <dgm:cxn modelId="{743F1753-374B-481C-A501-EE410BD4A764}" srcId="{9363C1C1-E4B9-4F1E-8817-59D10E404404}" destId="{B467AF91-E848-4F5D-9529-62DB3FB9B19A}" srcOrd="0" destOrd="0" parTransId="{A2422F8A-8D47-4B83-8679-7FE921ECF3AA}" sibTransId="{9F89CE0B-5C86-4D97-8025-DB9D64B82140}"/>
    <dgm:cxn modelId="{FC5E4E59-47B6-44DC-8B1D-3ADC3F1787D6}" srcId="{9363C1C1-E4B9-4F1E-8817-59D10E404404}" destId="{6F194FF9-6C1F-415D-BA7F-9887DBBDB2ED}" srcOrd="1" destOrd="0" parTransId="{21EECBD9-ECCB-4F0E-AC3A-68583072D6BA}" sibTransId="{C01FC2AE-606D-42FF-8606-6D998DB10288}"/>
    <dgm:cxn modelId="{B11986D2-E214-40D7-99EA-8444B9A645CF}" srcId="{9363C1C1-E4B9-4F1E-8817-59D10E404404}" destId="{10C80955-FE2A-478B-B6D1-E1172BEFFCCE}" srcOrd="2" destOrd="0" parTransId="{F77DEB1A-4412-4DF6-8D95-CF83B37EBE5A}" sibTransId="{4FBDF48E-7CCC-49B4-9BBD-8D8F8EBFA52E}"/>
    <dgm:cxn modelId="{D03CC2EA-2AA2-44E8-AAC6-F6F83E4596BB}" type="presOf" srcId="{6F194FF9-6C1F-415D-BA7F-9887DBBDB2ED}" destId="{FF9C700D-3A91-4D9E-B971-1E7368C17FE0}" srcOrd="0" destOrd="0" presId="urn:microsoft.com/office/officeart/2005/8/layout/vList2"/>
    <dgm:cxn modelId="{F4243137-5DF0-4B43-84EC-AECB01CE0E43}" type="presParOf" srcId="{7DBE351F-7C9A-4796-BE4A-EA6B9E0D871E}" destId="{F000B50D-9BE1-44F3-9C2A-FA39BCEAA467}" srcOrd="0" destOrd="0" presId="urn:microsoft.com/office/officeart/2005/8/layout/vList2"/>
    <dgm:cxn modelId="{38714902-4729-4448-BD4F-84BE06C54EBB}" type="presParOf" srcId="{7DBE351F-7C9A-4796-BE4A-EA6B9E0D871E}" destId="{2B40B7EB-16AF-4270-8625-6AA53DC7F746}" srcOrd="1" destOrd="0" presId="urn:microsoft.com/office/officeart/2005/8/layout/vList2"/>
    <dgm:cxn modelId="{6167C30D-268F-4276-ABDD-C0D73983B97F}" type="presParOf" srcId="{7DBE351F-7C9A-4796-BE4A-EA6B9E0D871E}" destId="{FF9C700D-3A91-4D9E-B971-1E7368C17FE0}" srcOrd="2" destOrd="0" presId="urn:microsoft.com/office/officeart/2005/8/layout/vList2"/>
    <dgm:cxn modelId="{8F063BB6-5CFC-4D38-8201-9720C4DEBA6C}" type="presParOf" srcId="{7DBE351F-7C9A-4796-BE4A-EA6B9E0D871E}" destId="{49F2FBDB-7234-4977-BEC7-B7DAF539982A}" srcOrd="3" destOrd="0" presId="urn:microsoft.com/office/officeart/2005/8/layout/vList2"/>
    <dgm:cxn modelId="{2087EAD0-A5BE-426D-826D-B7ACAB65F617}" type="presParOf" srcId="{7DBE351F-7C9A-4796-BE4A-EA6B9E0D871E}" destId="{9DDB4CBE-9986-4A3F-8194-E7C54B29B0F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99860D-9EC1-4824-A069-212BCEC8A96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C6260B7-E1EB-494B-97DD-D26B37A59E6B}">
      <dgm:prSet/>
      <dgm:spPr/>
      <dgm:t>
        <a:bodyPr/>
        <a:lstStyle/>
        <a:p>
          <a:r>
            <a:rPr lang="de-DE"/>
            <a:t>Javax.crypto</a:t>
          </a:r>
          <a:endParaRPr lang="en-US"/>
        </a:p>
      </dgm:t>
    </dgm:pt>
    <dgm:pt modelId="{5B9C3609-5D7D-4BB4-85F6-66715B90F5F1}" type="parTrans" cxnId="{E6898702-66F6-4D1E-BBCA-C74CD7BCECC3}">
      <dgm:prSet/>
      <dgm:spPr/>
      <dgm:t>
        <a:bodyPr/>
        <a:lstStyle/>
        <a:p>
          <a:endParaRPr lang="en-US"/>
        </a:p>
      </dgm:t>
    </dgm:pt>
    <dgm:pt modelId="{17EA766E-1A10-4265-B1B4-6B91ECAC663C}" type="sibTrans" cxnId="{E6898702-66F6-4D1E-BBCA-C74CD7BCECC3}">
      <dgm:prSet/>
      <dgm:spPr/>
      <dgm:t>
        <a:bodyPr/>
        <a:lstStyle/>
        <a:p>
          <a:endParaRPr lang="en-US"/>
        </a:p>
      </dgm:t>
    </dgm:pt>
    <dgm:pt modelId="{40CE7DD3-40A7-4559-96D4-49D4C56513B5}">
      <dgm:prSet/>
      <dgm:spPr/>
      <dgm:t>
        <a:bodyPr/>
        <a:lstStyle/>
        <a:p>
          <a:r>
            <a:rPr lang="de-DE"/>
            <a:t>Java.Runtime</a:t>
          </a:r>
          <a:endParaRPr lang="en-US"/>
        </a:p>
      </dgm:t>
    </dgm:pt>
    <dgm:pt modelId="{7B84CFAF-BCC0-4283-81C3-0927FA5E19FD}" type="parTrans" cxnId="{CC53BC9D-E25A-470F-BBDF-6364720ABFAF}">
      <dgm:prSet/>
      <dgm:spPr/>
      <dgm:t>
        <a:bodyPr/>
        <a:lstStyle/>
        <a:p>
          <a:endParaRPr lang="en-US"/>
        </a:p>
      </dgm:t>
    </dgm:pt>
    <dgm:pt modelId="{5150F671-2D31-44B9-8C4D-9556E2E0FDC4}" type="sibTrans" cxnId="{CC53BC9D-E25A-470F-BBDF-6364720ABFAF}">
      <dgm:prSet/>
      <dgm:spPr/>
      <dgm:t>
        <a:bodyPr/>
        <a:lstStyle/>
        <a:p>
          <a:endParaRPr lang="en-US"/>
        </a:p>
      </dgm:t>
    </dgm:pt>
    <dgm:pt modelId="{1FF7A9D6-9531-4E5D-8162-78C5D97FA099}">
      <dgm:prSet/>
      <dgm:spPr/>
      <dgm:t>
        <a:bodyPr/>
        <a:lstStyle/>
        <a:p>
          <a:r>
            <a:rPr lang="de-DE"/>
            <a:t>Open Office</a:t>
          </a:r>
          <a:endParaRPr lang="en-US"/>
        </a:p>
      </dgm:t>
    </dgm:pt>
    <dgm:pt modelId="{0AF151B5-5DB2-4874-A6B8-B2FCB5881686}" type="parTrans" cxnId="{964261EE-8837-4763-9EEE-D60BA6412015}">
      <dgm:prSet/>
      <dgm:spPr/>
      <dgm:t>
        <a:bodyPr/>
        <a:lstStyle/>
        <a:p>
          <a:endParaRPr lang="en-US"/>
        </a:p>
      </dgm:t>
    </dgm:pt>
    <dgm:pt modelId="{89AB4046-0F37-470B-9E61-E01D9636DFDA}" type="sibTrans" cxnId="{964261EE-8837-4763-9EEE-D60BA6412015}">
      <dgm:prSet/>
      <dgm:spPr/>
      <dgm:t>
        <a:bodyPr/>
        <a:lstStyle/>
        <a:p>
          <a:endParaRPr lang="en-US"/>
        </a:p>
      </dgm:t>
    </dgm:pt>
    <dgm:pt modelId="{03CC1602-0EB7-45DE-A577-D9F1C4915A54}" type="pres">
      <dgm:prSet presAssocID="{A199860D-9EC1-4824-A069-212BCEC8A96A}" presName="linear" presStyleCnt="0">
        <dgm:presLayoutVars>
          <dgm:animLvl val="lvl"/>
          <dgm:resizeHandles val="exact"/>
        </dgm:presLayoutVars>
      </dgm:prSet>
      <dgm:spPr/>
    </dgm:pt>
    <dgm:pt modelId="{17835D9D-13DE-4E46-95A8-F2B185AA9626}" type="pres">
      <dgm:prSet presAssocID="{BC6260B7-E1EB-494B-97DD-D26B37A59E6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F38580A-B0C3-4797-91AB-FFC193E6872E}" type="pres">
      <dgm:prSet presAssocID="{17EA766E-1A10-4265-B1B4-6B91ECAC663C}" presName="spacer" presStyleCnt="0"/>
      <dgm:spPr/>
    </dgm:pt>
    <dgm:pt modelId="{C7452379-F8C9-46F8-AE08-15275F405BB4}" type="pres">
      <dgm:prSet presAssocID="{40CE7DD3-40A7-4559-96D4-49D4C56513B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BF2037F-C38B-4597-BA01-8962E44710BB}" type="pres">
      <dgm:prSet presAssocID="{5150F671-2D31-44B9-8C4D-9556E2E0FDC4}" presName="spacer" presStyleCnt="0"/>
      <dgm:spPr/>
    </dgm:pt>
    <dgm:pt modelId="{A90C47BA-0047-4EBC-97C7-207A04A24E0C}" type="pres">
      <dgm:prSet presAssocID="{1FF7A9D6-9531-4E5D-8162-78C5D97FA09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6898702-66F6-4D1E-BBCA-C74CD7BCECC3}" srcId="{A199860D-9EC1-4824-A069-212BCEC8A96A}" destId="{BC6260B7-E1EB-494B-97DD-D26B37A59E6B}" srcOrd="0" destOrd="0" parTransId="{5B9C3609-5D7D-4BB4-85F6-66715B90F5F1}" sibTransId="{17EA766E-1A10-4265-B1B4-6B91ECAC663C}"/>
    <dgm:cxn modelId="{A2AE521B-A536-4475-814F-C1B33B516CB4}" type="presOf" srcId="{40CE7DD3-40A7-4559-96D4-49D4C56513B5}" destId="{C7452379-F8C9-46F8-AE08-15275F405BB4}" srcOrd="0" destOrd="0" presId="urn:microsoft.com/office/officeart/2005/8/layout/vList2"/>
    <dgm:cxn modelId="{A733425F-E8FC-478C-86CE-DAB19CB6F954}" type="presOf" srcId="{A199860D-9EC1-4824-A069-212BCEC8A96A}" destId="{03CC1602-0EB7-45DE-A577-D9F1C4915A54}" srcOrd="0" destOrd="0" presId="urn:microsoft.com/office/officeart/2005/8/layout/vList2"/>
    <dgm:cxn modelId="{CC53BC9D-E25A-470F-BBDF-6364720ABFAF}" srcId="{A199860D-9EC1-4824-A069-212BCEC8A96A}" destId="{40CE7DD3-40A7-4559-96D4-49D4C56513B5}" srcOrd="1" destOrd="0" parTransId="{7B84CFAF-BCC0-4283-81C3-0927FA5E19FD}" sibTransId="{5150F671-2D31-44B9-8C4D-9556E2E0FDC4}"/>
    <dgm:cxn modelId="{9F2AF5D9-A0E1-4B04-9D75-253866D80227}" type="presOf" srcId="{BC6260B7-E1EB-494B-97DD-D26B37A59E6B}" destId="{17835D9D-13DE-4E46-95A8-F2B185AA9626}" srcOrd="0" destOrd="0" presId="urn:microsoft.com/office/officeart/2005/8/layout/vList2"/>
    <dgm:cxn modelId="{B70B20E1-F8FD-4B2F-B89F-B7B4314F0DB0}" type="presOf" srcId="{1FF7A9D6-9531-4E5D-8162-78C5D97FA099}" destId="{A90C47BA-0047-4EBC-97C7-207A04A24E0C}" srcOrd="0" destOrd="0" presId="urn:microsoft.com/office/officeart/2005/8/layout/vList2"/>
    <dgm:cxn modelId="{964261EE-8837-4763-9EEE-D60BA6412015}" srcId="{A199860D-9EC1-4824-A069-212BCEC8A96A}" destId="{1FF7A9D6-9531-4E5D-8162-78C5D97FA099}" srcOrd="2" destOrd="0" parTransId="{0AF151B5-5DB2-4874-A6B8-B2FCB5881686}" sibTransId="{89AB4046-0F37-470B-9E61-E01D9636DFDA}"/>
    <dgm:cxn modelId="{3B916F59-D781-4347-943F-7452275664D5}" type="presParOf" srcId="{03CC1602-0EB7-45DE-A577-D9F1C4915A54}" destId="{17835D9D-13DE-4E46-95A8-F2B185AA9626}" srcOrd="0" destOrd="0" presId="urn:microsoft.com/office/officeart/2005/8/layout/vList2"/>
    <dgm:cxn modelId="{F39623C0-8F0A-468F-B9EA-164DC622943C}" type="presParOf" srcId="{03CC1602-0EB7-45DE-A577-D9F1C4915A54}" destId="{9F38580A-B0C3-4797-91AB-FFC193E6872E}" srcOrd="1" destOrd="0" presId="urn:microsoft.com/office/officeart/2005/8/layout/vList2"/>
    <dgm:cxn modelId="{58A7F6C7-2CF3-485A-BD84-966CD8C74D8D}" type="presParOf" srcId="{03CC1602-0EB7-45DE-A577-D9F1C4915A54}" destId="{C7452379-F8C9-46F8-AE08-15275F405BB4}" srcOrd="2" destOrd="0" presId="urn:microsoft.com/office/officeart/2005/8/layout/vList2"/>
    <dgm:cxn modelId="{89AF5484-C7A9-44DC-8892-EC2654811596}" type="presParOf" srcId="{03CC1602-0EB7-45DE-A577-D9F1C4915A54}" destId="{EBF2037F-C38B-4597-BA01-8962E44710BB}" srcOrd="3" destOrd="0" presId="urn:microsoft.com/office/officeart/2005/8/layout/vList2"/>
    <dgm:cxn modelId="{ADD25401-F4DA-471A-9B54-0654A1436AB4}" type="presParOf" srcId="{03CC1602-0EB7-45DE-A577-D9F1C4915A54}" destId="{A90C47BA-0047-4EBC-97C7-207A04A24E0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1B873C-D5A3-4C41-A702-0418517FE40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ABAF3EC-5632-4C5A-86C5-ACA47C0AEAE8}">
      <dgm:prSet/>
      <dgm:spPr/>
      <dgm:t>
        <a:bodyPr/>
        <a:lstStyle/>
        <a:p>
          <a:r>
            <a:rPr lang="de-DE"/>
            <a:t>JavaFX</a:t>
          </a:r>
          <a:endParaRPr lang="en-US"/>
        </a:p>
      </dgm:t>
    </dgm:pt>
    <dgm:pt modelId="{93E0D246-754B-4A76-8235-DF75F6BCFB92}" type="parTrans" cxnId="{F816211D-E97B-4260-A525-BA7667336E73}">
      <dgm:prSet/>
      <dgm:spPr/>
      <dgm:t>
        <a:bodyPr/>
        <a:lstStyle/>
        <a:p>
          <a:endParaRPr lang="en-US"/>
        </a:p>
      </dgm:t>
    </dgm:pt>
    <dgm:pt modelId="{B39DD45A-BD39-449C-A853-57BB6B577845}" type="sibTrans" cxnId="{F816211D-E97B-4260-A525-BA7667336E73}">
      <dgm:prSet/>
      <dgm:spPr/>
      <dgm:t>
        <a:bodyPr/>
        <a:lstStyle/>
        <a:p>
          <a:endParaRPr lang="en-US"/>
        </a:p>
      </dgm:t>
    </dgm:pt>
    <dgm:pt modelId="{80F2FACD-EB24-4B53-80CD-411BB67267C7}">
      <dgm:prSet/>
      <dgm:spPr/>
      <dgm:t>
        <a:bodyPr/>
        <a:lstStyle/>
        <a:p>
          <a:r>
            <a:rPr lang="de-DE"/>
            <a:t>Open Office</a:t>
          </a:r>
          <a:endParaRPr lang="en-US"/>
        </a:p>
      </dgm:t>
    </dgm:pt>
    <dgm:pt modelId="{404A31F7-23D7-4422-A520-327ECCF7AC86}" type="parTrans" cxnId="{17F6F8EB-65AF-4E99-8CB1-633331B1E2DE}">
      <dgm:prSet/>
      <dgm:spPr/>
      <dgm:t>
        <a:bodyPr/>
        <a:lstStyle/>
        <a:p>
          <a:endParaRPr lang="en-US"/>
        </a:p>
      </dgm:t>
    </dgm:pt>
    <dgm:pt modelId="{D9EDD730-E427-49AF-B2B7-B7CAE6CB5853}" type="sibTrans" cxnId="{17F6F8EB-65AF-4E99-8CB1-633331B1E2DE}">
      <dgm:prSet/>
      <dgm:spPr/>
      <dgm:t>
        <a:bodyPr/>
        <a:lstStyle/>
        <a:p>
          <a:endParaRPr lang="en-US"/>
        </a:p>
      </dgm:t>
    </dgm:pt>
    <dgm:pt modelId="{16634A8E-CAE3-4D04-822E-8195B602ED10}">
      <dgm:prSet/>
      <dgm:spPr/>
      <dgm:t>
        <a:bodyPr/>
        <a:lstStyle/>
        <a:p>
          <a:r>
            <a:rPr lang="de-DE"/>
            <a:t>Java.sql</a:t>
          </a:r>
          <a:endParaRPr lang="en-US"/>
        </a:p>
      </dgm:t>
    </dgm:pt>
    <dgm:pt modelId="{A46FB532-8A4A-4C01-B7BB-173FA69135B8}" type="parTrans" cxnId="{34FFCBC5-260B-4F3C-A46E-EDEA81AB8BC6}">
      <dgm:prSet/>
      <dgm:spPr/>
      <dgm:t>
        <a:bodyPr/>
        <a:lstStyle/>
        <a:p>
          <a:endParaRPr lang="en-US"/>
        </a:p>
      </dgm:t>
    </dgm:pt>
    <dgm:pt modelId="{9C7EE062-DE42-4875-A656-15378795EB05}" type="sibTrans" cxnId="{34FFCBC5-260B-4F3C-A46E-EDEA81AB8BC6}">
      <dgm:prSet/>
      <dgm:spPr/>
      <dgm:t>
        <a:bodyPr/>
        <a:lstStyle/>
        <a:p>
          <a:endParaRPr lang="en-US"/>
        </a:p>
      </dgm:t>
    </dgm:pt>
    <dgm:pt modelId="{55A56595-6CCD-4448-995E-12B0D1233B9B}" type="pres">
      <dgm:prSet presAssocID="{291B873C-D5A3-4C41-A702-0418517FE406}" presName="linear" presStyleCnt="0">
        <dgm:presLayoutVars>
          <dgm:animLvl val="lvl"/>
          <dgm:resizeHandles val="exact"/>
        </dgm:presLayoutVars>
      </dgm:prSet>
      <dgm:spPr/>
    </dgm:pt>
    <dgm:pt modelId="{02543F24-C704-4E0B-8297-3C87D59EED62}" type="pres">
      <dgm:prSet presAssocID="{9ABAF3EC-5632-4C5A-86C5-ACA47C0AEAE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8E06AC2-FDA4-4C0F-8862-F4827FC087DB}" type="pres">
      <dgm:prSet presAssocID="{B39DD45A-BD39-449C-A853-57BB6B577845}" presName="spacer" presStyleCnt="0"/>
      <dgm:spPr/>
    </dgm:pt>
    <dgm:pt modelId="{5F4B8EE1-ADE7-4610-8DC2-FC0A0EB34F99}" type="pres">
      <dgm:prSet presAssocID="{80F2FACD-EB24-4B53-80CD-411BB67267C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8D94E4-40FA-4AAB-B966-73EE56E6DEE0}" type="pres">
      <dgm:prSet presAssocID="{D9EDD730-E427-49AF-B2B7-B7CAE6CB5853}" presName="spacer" presStyleCnt="0"/>
      <dgm:spPr/>
    </dgm:pt>
    <dgm:pt modelId="{72FAEACE-37F9-4054-BF96-9A5D2F9A2CA2}" type="pres">
      <dgm:prSet presAssocID="{16634A8E-CAE3-4D04-822E-8195B602ED1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816211D-E97B-4260-A525-BA7667336E73}" srcId="{291B873C-D5A3-4C41-A702-0418517FE406}" destId="{9ABAF3EC-5632-4C5A-86C5-ACA47C0AEAE8}" srcOrd="0" destOrd="0" parTransId="{93E0D246-754B-4A76-8235-DF75F6BCFB92}" sibTransId="{B39DD45A-BD39-449C-A853-57BB6B577845}"/>
    <dgm:cxn modelId="{8F86F945-B351-4D49-8FBA-2A1A11334D6E}" type="presOf" srcId="{80F2FACD-EB24-4B53-80CD-411BB67267C7}" destId="{5F4B8EE1-ADE7-4610-8DC2-FC0A0EB34F99}" srcOrd="0" destOrd="0" presId="urn:microsoft.com/office/officeart/2005/8/layout/vList2"/>
    <dgm:cxn modelId="{01F08E89-BC78-4CBC-B2FF-D866AEA9A3B3}" type="presOf" srcId="{9ABAF3EC-5632-4C5A-86C5-ACA47C0AEAE8}" destId="{02543F24-C704-4E0B-8297-3C87D59EED62}" srcOrd="0" destOrd="0" presId="urn:microsoft.com/office/officeart/2005/8/layout/vList2"/>
    <dgm:cxn modelId="{493BE5B1-A69F-4C29-8119-2864ECF63492}" type="presOf" srcId="{16634A8E-CAE3-4D04-822E-8195B602ED10}" destId="{72FAEACE-37F9-4054-BF96-9A5D2F9A2CA2}" srcOrd="0" destOrd="0" presId="urn:microsoft.com/office/officeart/2005/8/layout/vList2"/>
    <dgm:cxn modelId="{60A4ACBF-25FB-454E-9D15-1369DFC333A9}" type="presOf" srcId="{291B873C-D5A3-4C41-A702-0418517FE406}" destId="{55A56595-6CCD-4448-995E-12B0D1233B9B}" srcOrd="0" destOrd="0" presId="urn:microsoft.com/office/officeart/2005/8/layout/vList2"/>
    <dgm:cxn modelId="{34FFCBC5-260B-4F3C-A46E-EDEA81AB8BC6}" srcId="{291B873C-D5A3-4C41-A702-0418517FE406}" destId="{16634A8E-CAE3-4D04-822E-8195B602ED10}" srcOrd="2" destOrd="0" parTransId="{A46FB532-8A4A-4C01-B7BB-173FA69135B8}" sibTransId="{9C7EE062-DE42-4875-A656-15378795EB05}"/>
    <dgm:cxn modelId="{17F6F8EB-65AF-4E99-8CB1-633331B1E2DE}" srcId="{291B873C-D5A3-4C41-A702-0418517FE406}" destId="{80F2FACD-EB24-4B53-80CD-411BB67267C7}" srcOrd="1" destOrd="0" parTransId="{404A31F7-23D7-4422-A520-327ECCF7AC86}" sibTransId="{D9EDD730-E427-49AF-B2B7-B7CAE6CB5853}"/>
    <dgm:cxn modelId="{3E4A7A0C-B437-42EC-80E1-71725B22F623}" type="presParOf" srcId="{55A56595-6CCD-4448-995E-12B0D1233B9B}" destId="{02543F24-C704-4E0B-8297-3C87D59EED62}" srcOrd="0" destOrd="0" presId="urn:microsoft.com/office/officeart/2005/8/layout/vList2"/>
    <dgm:cxn modelId="{4FF93A3F-F1DF-42B5-876C-062F658AA6EE}" type="presParOf" srcId="{55A56595-6CCD-4448-995E-12B0D1233B9B}" destId="{C8E06AC2-FDA4-4C0F-8862-F4827FC087DB}" srcOrd="1" destOrd="0" presId="urn:microsoft.com/office/officeart/2005/8/layout/vList2"/>
    <dgm:cxn modelId="{5DEDD8CD-C44A-4BF4-9CDD-326AA6ED69DF}" type="presParOf" srcId="{55A56595-6CCD-4448-995E-12B0D1233B9B}" destId="{5F4B8EE1-ADE7-4610-8DC2-FC0A0EB34F99}" srcOrd="2" destOrd="0" presId="urn:microsoft.com/office/officeart/2005/8/layout/vList2"/>
    <dgm:cxn modelId="{0227F51A-F5F3-4003-B9CB-C48CA3067CA7}" type="presParOf" srcId="{55A56595-6CCD-4448-995E-12B0D1233B9B}" destId="{698D94E4-40FA-4AAB-B966-73EE56E6DEE0}" srcOrd="3" destOrd="0" presId="urn:microsoft.com/office/officeart/2005/8/layout/vList2"/>
    <dgm:cxn modelId="{4DD6C314-D6E5-43E9-9A51-BBD452F2C96A}" type="presParOf" srcId="{55A56595-6CCD-4448-995E-12B0D1233B9B}" destId="{72FAEACE-37F9-4054-BF96-9A5D2F9A2CA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0B50D-9BE1-44F3-9C2A-FA39BCEAA467}">
      <dsp:nvSpPr>
        <dsp:cNvPr id="0" name=""/>
        <dsp:cNvSpPr/>
      </dsp:nvSpPr>
      <dsp:spPr>
        <a:xfrm>
          <a:off x="0" y="226606"/>
          <a:ext cx="6263640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 Runtime</a:t>
          </a:r>
          <a:endParaRPr lang="en-US" sz="6500" kern="1200"/>
        </a:p>
      </dsp:txBody>
      <dsp:txXfrm>
        <a:off x="76105" y="302711"/>
        <a:ext cx="6111430" cy="1406815"/>
      </dsp:txXfrm>
    </dsp:sp>
    <dsp:sp modelId="{FF9C700D-3A91-4D9E-B971-1E7368C17FE0}">
      <dsp:nvSpPr>
        <dsp:cNvPr id="0" name=""/>
        <dsp:cNvSpPr/>
      </dsp:nvSpPr>
      <dsp:spPr>
        <a:xfrm>
          <a:off x="0" y="1972831"/>
          <a:ext cx="6263640" cy="15590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Java.util.Base64</a:t>
          </a:r>
          <a:endParaRPr lang="en-US" sz="6500" kern="1200"/>
        </a:p>
      </dsp:txBody>
      <dsp:txXfrm>
        <a:off x="76105" y="2048936"/>
        <a:ext cx="6111430" cy="1406815"/>
      </dsp:txXfrm>
    </dsp:sp>
    <dsp:sp modelId="{9DDB4CBE-9986-4A3F-8194-E7C54B29B0F8}">
      <dsp:nvSpPr>
        <dsp:cNvPr id="0" name=""/>
        <dsp:cNvSpPr/>
      </dsp:nvSpPr>
      <dsp:spPr>
        <a:xfrm>
          <a:off x="0" y="3719056"/>
          <a:ext cx="6263640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Java.awt</a:t>
          </a:r>
          <a:endParaRPr lang="en-US" sz="6500" kern="1200"/>
        </a:p>
      </dsp:txBody>
      <dsp:txXfrm>
        <a:off x="76105" y="3795161"/>
        <a:ext cx="6111430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35D9D-13DE-4E46-95A8-F2B185AA9626}">
      <dsp:nvSpPr>
        <dsp:cNvPr id="0" name=""/>
        <dsp:cNvSpPr/>
      </dsp:nvSpPr>
      <dsp:spPr>
        <a:xfrm>
          <a:off x="0" y="226606"/>
          <a:ext cx="6263640" cy="15590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Javax.crypto</a:t>
          </a:r>
          <a:endParaRPr lang="en-US" sz="6500" kern="1200"/>
        </a:p>
      </dsp:txBody>
      <dsp:txXfrm>
        <a:off x="76105" y="302711"/>
        <a:ext cx="6111430" cy="1406815"/>
      </dsp:txXfrm>
    </dsp:sp>
    <dsp:sp modelId="{C7452379-F8C9-46F8-AE08-15275F405BB4}">
      <dsp:nvSpPr>
        <dsp:cNvPr id="0" name=""/>
        <dsp:cNvSpPr/>
      </dsp:nvSpPr>
      <dsp:spPr>
        <a:xfrm>
          <a:off x="0" y="1972831"/>
          <a:ext cx="6263640" cy="15590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Java.Runtime</a:t>
          </a:r>
          <a:endParaRPr lang="en-US" sz="6500" kern="1200"/>
        </a:p>
      </dsp:txBody>
      <dsp:txXfrm>
        <a:off x="76105" y="2048936"/>
        <a:ext cx="6111430" cy="1406815"/>
      </dsp:txXfrm>
    </dsp:sp>
    <dsp:sp modelId="{A90C47BA-0047-4EBC-97C7-207A04A24E0C}">
      <dsp:nvSpPr>
        <dsp:cNvPr id="0" name=""/>
        <dsp:cNvSpPr/>
      </dsp:nvSpPr>
      <dsp:spPr>
        <a:xfrm>
          <a:off x="0" y="3719056"/>
          <a:ext cx="6263640" cy="15590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Open Office</a:t>
          </a:r>
          <a:endParaRPr lang="en-US" sz="6500" kern="1200"/>
        </a:p>
      </dsp:txBody>
      <dsp:txXfrm>
        <a:off x="76105" y="3795161"/>
        <a:ext cx="6111430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43F24-C704-4E0B-8297-3C87D59EED62}">
      <dsp:nvSpPr>
        <dsp:cNvPr id="0" name=""/>
        <dsp:cNvSpPr/>
      </dsp:nvSpPr>
      <dsp:spPr>
        <a:xfrm>
          <a:off x="0" y="226606"/>
          <a:ext cx="6263640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JavaFX</a:t>
          </a:r>
          <a:endParaRPr lang="en-US" sz="6500" kern="1200"/>
        </a:p>
      </dsp:txBody>
      <dsp:txXfrm>
        <a:off x="76105" y="302711"/>
        <a:ext cx="6111430" cy="1406815"/>
      </dsp:txXfrm>
    </dsp:sp>
    <dsp:sp modelId="{5F4B8EE1-ADE7-4610-8DC2-FC0A0EB34F99}">
      <dsp:nvSpPr>
        <dsp:cNvPr id="0" name=""/>
        <dsp:cNvSpPr/>
      </dsp:nvSpPr>
      <dsp:spPr>
        <a:xfrm>
          <a:off x="0" y="1972831"/>
          <a:ext cx="6263640" cy="155902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Open Office</a:t>
          </a:r>
          <a:endParaRPr lang="en-US" sz="6500" kern="1200"/>
        </a:p>
      </dsp:txBody>
      <dsp:txXfrm>
        <a:off x="76105" y="2048936"/>
        <a:ext cx="6111430" cy="1406815"/>
      </dsp:txXfrm>
    </dsp:sp>
    <dsp:sp modelId="{72FAEACE-37F9-4054-BF96-9A5D2F9A2CA2}">
      <dsp:nvSpPr>
        <dsp:cNvPr id="0" name=""/>
        <dsp:cNvSpPr/>
      </dsp:nvSpPr>
      <dsp:spPr>
        <a:xfrm>
          <a:off x="0" y="3719056"/>
          <a:ext cx="6263640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Java.sql</a:t>
          </a:r>
          <a:endParaRPr lang="en-US" sz="6500" kern="1200"/>
        </a:p>
      </dsp:txBody>
      <dsp:txXfrm>
        <a:off x="76105" y="3795161"/>
        <a:ext cx="6111430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10.06.2021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3026" y="713195"/>
            <a:ext cx="9605948" cy="2318665"/>
          </a:xfrm>
        </p:spPr>
        <p:txBody>
          <a:bodyPr>
            <a:normAutofit/>
          </a:bodyPr>
          <a:lstStyle/>
          <a:p>
            <a:r>
              <a:rPr lang="de-DE" sz="5400">
                <a:solidFill>
                  <a:srgbClr val="FFFFFF"/>
                </a:solidFill>
                <a:cs typeface="Calibri Light"/>
              </a:rPr>
              <a:t>Business Programming 2</a:t>
            </a:r>
            <a:br>
              <a:rPr lang="de-DE" sz="5400">
                <a:solidFill>
                  <a:srgbClr val="FFFFFF"/>
                </a:solidFill>
                <a:cs typeface="Calibri Light"/>
              </a:rPr>
            </a:br>
            <a:r>
              <a:rPr lang="de-DE" sz="5400">
                <a:solidFill>
                  <a:srgbClr val="FFFFFF"/>
                </a:solidFill>
                <a:cs typeface="Calibri Light"/>
              </a:rPr>
              <a:t>Gruppe 8</a:t>
            </a:r>
            <a:endParaRPr lang="de-DE" sz="5400">
              <a:solidFill>
                <a:srgbClr val="FFFFFF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27240" y="3031860"/>
            <a:ext cx="8937522" cy="10593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de-DE">
                <a:solidFill>
                  <a:srgbClr val="FFFFFF"/>
                </a:solidFill>
                <a:cs typeface="Calibri"/>
              </a:rPr>
              <a:t>Projektideen</a:t>
            </a:r>
          </a:p>
          <a:p>
            <a:r>
              <a:rPr lang="de-DE">
                <a:solidFill>
                  <a:srgbClr val="FFFFFF"/>
                </a:solidFill>
                <a:cs typeface="Calibri"/>
              </a:rPr>
              <a:t>Christoph Chlup &amp; Fabian Röhsner</a:t>
            </a:r>
          </a:p>
        </p:txBody>
      </p:sp>
      <p:pic>
        <p:nvPicPr>
          <p:cNvPr id="7" name="Graphic 6" descr="Computer">
            <a:extLst>
              <a:ext uri="{FF2B5EF4-FFF2-40B4-BE49-F238E27FC236}">
                <a16:creationId xmlns:a16="http://schemas.microsoft.com/office/drawing/2014/main" id="{2DC7A18A-9403-4020-B35F-E11E3536E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089" y="4805363"/>
            <a:ext cx="1179824" cy="11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2FB006-5651-41E3-86D5-4CDFA6D9E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29" y="672686"/>
            <a:ext cx="4346150" cy="5504688"/>
          </a:xfrm>
        </p:spPr>
        <p:txBody>
          <a:bodyPr>
            <a:normAutofit/>
          </a:bodyPr>
          <a:lstStyle/>
          <a:p>
            <a:r>
              <a:rPr lang="de-DE" sz="6000">
                <a:solidFill>
                  <a:schemeClr val="bg1"/>
                </a:solidFill>
                <a:cs typeface="Calibri Light"/>
              </a:rPr>
              <a:t>Secret grades</a:t>
            </a:r>
            <a:endParaRPr lang="de-DE" sz="6000">
              <a:solidFill>
                <a:schemeClr val="bg1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13E98180-A8B9-43BB-83D5-CF3B742411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30599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90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2FB006-5651-41E3-86D5-4CDFA6D9E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de-DE" sz="6000">
                <a:solidFill>
                  <a:schemeClr val="bg1"/>
                </a:solidFill>
                <a:cs typeface="Calibri Light"/>
              </a:rPr>
              <a:t>Passwort Security </a:t>
            </a:r>
            <a:endParaRPr lang="de-DE" sz="6000">
              <a:solidFill>
                <a:schemeClr val="bg1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D347105A-AE31-46F0-A40C-4E492E6C21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433945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566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2FB006-5651-41E3-86D5-4CDFA6D9E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de-DE" sz="6000">
                <a:solidFill>
                  <a:schemeClr val="bg1"/>
                </a:solidFill>
                <a:cs typeface="Calibri Light"/>
              </a:rPr>
              <a:t>Digitale Bibliothek </a:t>
            </a:r>
            <a:endParaRPr lang="de-DE" sz="6000">
              <a:solidFill>
                <a:schemeClr val="bg1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7873229D-FFF0-4C7C-9382-84E17C403D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75912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53970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AFA42CB1EADCB4E9547863DD529D6AF" ma:contentTypeVersion="2" ma:contentTypeDescription="Ein neues Dokument erstellen." ma:contentTypeScope="" ma:versionID="c43ecaecea16f2d230a85da090d81f60">
  <xsd:schema xmlns:xsd="http://www.w3.org/2001/XMLSchema" xmlns:xs="http://www.w3.org/2001/XMLSchema" xmlns:p="http://schemas.microsoft.com/office/2006/metadata/properties" xmlns:ns2="908f25c2-346c-4f29-9fb6-265ed1f8c91b" targetNamespace="http://schemas.microsoft.com/office/2006/metadata/properties" ma:root="true" ma:fieldsID="75a26fdd9503e0784a4438bee9d4cd46" ns2:_="">
    <xsd:import namespace="908f25c2-346c-4f29-9fb6-265ed1f8c9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f25c2-346c-4f29-9fb6-265ed1f8c9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40379D-E487-418A-B26C-A6B9E2DC8159}">
  <ds:schemaRefs>
    <ds:schemaRef ds:uri="908f25c2-346c-4f29-9fb6-265ed1f8c9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1B4B76-B61F-4AB3-92DF-09E9167904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86D3D0-3ABD-456B-A86D-4F70BCA0DA9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Larissa</vt:lpstr>
      <vt:lpstr>Business Programming 2 Gruppe 8</vt:lpstr>
      <vt:lpstr>Secret grades</vt:lpstr>
      <vt:lpstr>Passwort Security </vt:lpstr>
      <vt:lpstr>Digitale Bibliothek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revision>1</cp:revision>
  <dcterms:created xsi:type="dcterms:W3CDTF">2021-06-09T13:49:49Z</dcterms:created>
  <dcterms:modified xsi:type="dcterms:W3CDTF">2021-06-10T16:28:39Z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0x0101005AFA42CB1EADCB4E9547863DD529D6AF</vt:lpwstr>
  </property>
</Properties>
</file>