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0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11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F8A5F0-B361-47BA-A763-C5CB79B8BA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Land der berge Land am Strome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12D8451-8C17-40A4-A12A-4E06D94CA1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966C95F-FA58-48B0-911D-DEDE6F963F2E}"/>
              </a:ext>
            </a:extLst>
          </p:cNvPr>
          <p:cNvSpPr txBox="1"/>
          <p:nvPr/>
        </p:nvSpPr>
        <p:spPr>
          <a:xfrm>
            <a:off x="2353056" y="3555469"/>
            <a:ext cx="968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Martin Kohl</a:t>
            </a:r>
          </a:p>
          <a:p>
            <a:r>
              <a:rPr lang="de-DE" dirty="0"/>
              <a:t>Philipp Reikerstorfer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86B8114-E3A6-4BC0-9B5F-69EDAC858A8B}"/>
              </a:ext>
            </a:extLst>
          </p:cNvPr>
          <p:cNvSpPr txBox="1"/>
          <p:nvPr/>
        </p:nvSpPr>
        <p:spPr>
          <a:xfrm>
            <a:off x="2417779" y="5236464"/>
            <a:ext cx="10119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Gruppe 5</a:t>
            </a:r>
          </a:p>
          <a:p>
            <a:r>
              <a:rPr lang="de-DE" sz="1600" dirty="0"/>
              <a:t>Abschlussprojekt Business </a:t>
            </a:r>
            <a:r>
              <a:rPr lang="de-DE" sz="1600" dirty="0" err="1"/>
              <a:t>Programming</a:t>
            </a:r>
            <a:r>
              <a:rPr lang="de-DE" sz="1600" dirty="0"/>
              <a:t> 1, WS 2020, LV-Leiter: </a:t>
            </a:r>
            <a:r>
              <a:rPr lang="nl-NL" sz="1600" dirty="0"/>
              <a:t>Prof. Mag. Dr. Rony G. Flatscher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486984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FC2D0F-4E1C-4C72-9817-E8BF9F370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Programmablauf: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14746A0-75E0-4677-AFE9-B607358C8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Öffnen eines Microsoft Word Dokuments, in dem Zeile für Zeile der Text der österreichischen Nationalhymne eingefügt wird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Mithilfe des Internet Explorers wird die österreichische Nationalflagge eingeblendet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Öffnen des VLC Media Players und abspielen der österreichischen Nationalhymne</a:t>
            </a:r>
          </a:p>
        </p:txBody>
      </p:sp>
    </p:spTree>
    <p:extLst>
      <p:ext uri="{BB962C8B-B14F-4D97-AF65-F5344CB8AC3E}">
        <p14:creationId xmlns:p14="http://schemas.microsoft.com/office/powerpoint/2010/main" val="121327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424C04-7FF9-4815-AD73-66F051C22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de-DE"/>
              <a:t>Verwendete Programme: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3F113A-F541-429A-85DA-863AE0503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1" y="2015734"/>
            <a:ext cx="4169336" cy="3450613"/>
          </a:xfrm>
        </p:spPr>
        <p:txBody>
          <a:bodyPr>
            <a:normAutofit/>
          </a:bodyPr>
          <a:lstStyle/>
          <a:p>
            <a:r>
              <a:rPr lang="de-DE" dirty="0"/>
              <a:t>Microsoft Word 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Internet Explorer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VLC Media Player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A4CA40D-6878-478F-9D00-8051FC9C2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8513" y="3231088"/>
            <a:ext cx="1474973" cy="147497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68143150-D752-420B-BC2C-F8E7501D9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9708" y="4266761"/>
            <a:ext cx="1474972" cy="1474972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19F1EA2C-7C46-472F-8A8D-2089DCEF62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9889" y="2089980"/>
            <a:ext cx="1447198" cy="134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533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72360E-6067-4A50-9A7B-94F36D381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Aufgetauchte Probleme: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5537D7B-7BB4-4537-A826-28FD4A8B8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Kommandozeile minimiert starten</a:t>
            </a:r>
          </a:p>
          <a:p>
            <a:pPr lvl="1"/>
            <a:r>
              <a:rPr lang="de-DE" dirty="0"/>
              <a:t>Wurde mithilfe von rexxhide.exe gelöst</a:t>
            </a:r>
          </a:p>
          <a:p>
            <a:pPr lvl="1"/>
            <a:endParaRPr lang="de-DE" dirty="0"/>
          </a:p>
          <a:p>
            <a:r>
              <a:rPr lang="de-DE" dirty="0"/>
              <a:t>Internet Explorer auf Fullscreen anzeigen</a:t>
            </a:r>
          </a:p>
          <a:p>
            <a:pPr lvl="1"/>
            <a:r>
              <a:rPr lang="de-DE" dirty="0"/>
              <a:t>Wurde mit dem Befehl </a:t>
            </a:r>
            <a:r>
              <a:rPr lang="de-DE" dirty="0" err="1"/>
              <a:t>fullscreen</a:t>
            </a:r>
            <a:r>
              <a:rPr lang="de-DE" dirty="0"/>
              <a:t>=.</a:t>
            </a:r>
            <a:r>
              <a:rPr lang="de-DE" dirty="0" err="1"/>
              <a:t>true</a:t>
            </a:r>
            <a:r>
              <a:rPr lang="de-DE" dirty="0"/>
              <a:t> gelöst</a:t>
            </a:r>
          </a:p>
        </p:txBody>
      </p:sp>
    </p:spTree>
    <p:extLst>
      <p:ext uri="{BB962C8B-B14F-4D97-AF65-F5344CB8AC3E}">
        <p14:creationId xmlns:p14="http://schemas.microsoft.com/office/powerpoint/2010/main" val="4141935228"/>
      </p:ext>
    </p:extLst>
  </p:cSld>
  <p:clrMapOvr>
    <a:masterClrMapping/>
  </p:clrMapOvr>
</p:sld>
</file>

<file path=ppt/theme/theme1.xml><?xml version="1.0" encoding="utf-8"?>
<a:theme xmlns:a="http://schemas.openxmlformats.org/drawingml/2006/main" name="Katalog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Office PowerPoint</Application>
  <PresentationFormat>Breitbild</PresentationFormat>
  <Paragraphs>25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Gill Sans MT</vt:lpstr>
      <vt:lpstr>Katalog</vt:lpstr>
      <vt:lpstr>Land der berge Land am Strome</vt:lpstr>
      <vt:lpstr>Programmablauf:</vt:lpstr>
      <vt:lpstr>Verwendete Programme:</vt:lpstr>
      <vt:lpstr>Aufgetauchte Probleme: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 der berge Land am Strome</dc:title>
  <dc:creator>Philipp Reikerstorfer</dc:creator>
  <cp:lastModifiedBy>Philipp Reikerstorfer</cp:lastModifiedBy>
  <cp:revision>4</cp:revision>
  <dcterms:created xsi:type="dcterms:W3CDTF">2020-11-18T11:39:50Z</dcterms:created>
  <dcterms:modified xsi:type="dcterms:W3CDTF">2020-11-19T17:26:20Z</dcterms:modified>
</cp:coreProperties>
</file>