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94"/>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912B3D-31FB-9C47-ACC0-C5EDC9875B13}"/>
              </a:ext>
            </a:extLst>
          </p:cNvPr>
          <p:cNvSpPr>
            <a:spLocks noGrp="1"/>
          </p:cNvSpPr>
          <p:nvPr>
            <p:ph type="ctrTitle"/>
          </p:nvPr>
        </p:nvSpPr>
        <p:spPr>
          <a:xfrm>
            <a:off x="1915126" y="1210385"/>
            <a:ext cx="8361229" cy="2098226"/>
          </a:xfrm>
        </p:spPr>
        <p:txBody>
          <a:bodyPr/>
          <a:lstStyle/>
          <a:p>
            <a:r>
              <a:rPr lang="de-DE" dirty="0"/>
              <a:t>GRUPPE 5</a:t>
            </a:r>
          </a:p>
        </p:txBody>
      </p:sp>
      <p:sp>
        <p:nvSpPr>
          <p:cNvPr id="3" name="Untertitel 2">
            <a:extLst>
              <a:ext uri="{FF2B5EF4-FFF2-40B4-BE49-F238E27FC236}">
                <a16:creationId xmlns:a16="http://schemas.microsoft.com/office/drawing/2014/main" id="{677D5674-FCAE-5648-A363-B82E7B7C0DE8}"/>
              </a:ext>
            </a:extLst>
          </p:cNvPr>
          <p:cNvSpPr>
            <a:spLocks noGrp="1"/>
          </p:cNvSpPr>
          <p:nvPr>
            <p:ph type="subTitle" idx="1"/>
          </p:nvPr>
        </p:nvSpPr>
        <p:spPr>
          <a:xfrm>
            <a:off x="2679905" y="5703663"/>
            <a:ext cx="6831673" cy="1086237"/>
          </a:xfrm>
        </p:spPr>
        <p:txBody>
          <a:bodyPr/>
          <a:lstStyle/>
          <a:p>
            <a:r>
              <a:rPr lang="de-DE" dirty="0"/>
              <a:t>Martin Kohl</a:t>
            </a:r>
          </a:p>
          <a:p>
            <a:r>
              <a:rPr lang="de-DE" dirty="0"/>
              <a:t>Philipp Reikerstorfer</a:t>
            </a:r>
          </a:p>
        </p:txBody>
      </p:sp>
      <p:sp>
        <p:nvSpPr>
          <p:cNvPr id="4" name="Textfeld 3">
            <a:extLst>
              <a:ext uri="{FF2B5EF4-FFF2-40B4-BE49-F238E27FC236}">
                <a16:creationId xmlns:a16="http://schemas.microsoft.com/office/drawing/2014/main" id="{6BE081F7-8BE1-C844-9EB1-ED5B1F2DDF85}"/>
              </a:ext>
            </a:extLst>
          </p:cNvPr>
          <p:cNvSpPr txBox="1"/>
          <p:nvPr/>
        </p:nvSpPr>
        <p:spPr>
          <a:xfrm>
            <a:off x="3211830" y="4023360"/>
            <a:ext cx="6446520" cy="707886"/>
          </a:xfrm>
          <a:prstGeom prst="rect">
            <a:avLst/>
          </a:prstGeom>
          <a:noFill/>
        </p:spPr>
        <p:txBody>
          <a:bodyPr wrap="square" rtlCol="0">
            <a:spAutoFit/>
          </a:bodyPr>
          <a:lstStyle/>
          <a:p>
            <a:pPr algn="ctr"/>
            <a:r>
              <a:rPr lang="de-DE" sz="4000" b="1" u="sng" dirty="0"/>
              <a:t>Mögliche Beispiele</a:t>
            </a:r>
          </a:p>
        </p:txBody>
      </p:sp>
    </p:spTree>
    <p:extLst>
      <p:ext uri="{BB962C8B-B14F-4D97-AF65-F5344CB8AC3E}">
        <p14:creationId xmlns:p14="http://schemas.microsoft.com/office/powerpoint/2010/main" val="201389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455472-A6D2-8E4E-BFBF-7913AD50B8C2}"/>
              </a:ext>
            </a:extLst>
          </p:cNvPr>
          <p:cNvSpPr>
            <a:spLocks noGrp="1"/>
          </p:cNvSpPr>
          <p:nvPr>
            <p:ph type="title"/>
          </p:nvPr>
        </p:nvSpPr>
        <p:spPr/>
        <p:txBody>
          <a:bodyPr>
            <a:normAutofit fontScale="90000"/>
          </a:bodyPr>
          <a:lstStyle/>
          <a:p>
            <a:r>
              <a:rPr lang="de-DE" b="1" dirty="0"/>
              <a:t>Beispiel 1: „</a:t>
            </a:r>
            <a:r>
              <a:rPr lang="de-DE" b="1" i="1" dirty="0" err="1"/>
              <a:t>Dudenhelper</a:t>
            </a:r>
            <a:r>
              <a:rPr lang="de-DE" b="1" i="1" dirty="0"/>
              <a:t>“</a:t>
            </a:r>
            <a:br>
              <a:rPr lang="de-DE" dirty="0"/>
            </a:br>
            <a:br>
              <a:rPr lang="de-DE" dirty="0"/>
            </a:br>
            <a:r>
              <a:rPr lang="de-DE" sz="3600" dirty="0"/>
              <a:t>Ablauf:</a:t>
            </a:r>
          </a:p>
        </p:txBody>
      </p:sp>
      <p:sp>
        <p:nvSpPr>
          <p:cNvPr id="3" name="Inhaltsplatzhalter 2">
            <a:extLst>
              <a:ext uri="{FF2B5EF4-FFF2-40B4-BE49-F238E27FC236}">
                <a16:creationId xmlns:a16="http://schemas.microsoft.com/office/drawing/2014/main" id="{66E2F53F-6BFE-7F4B-B6A0-92C5CA2EEBF3}"/>
              </a:ext>
            </a:extLst>
          </p:cNvPr>
          <p:cNvSpPr>
            <a:spLocks noGrp="1"/>
          </p:cNvSpPr>
          <p:nvPr>
            <p:ph idx="1"/>
          </p:nvPr>
        </p:nvSpPr>
        <p:spPr>
          <a:xfrm>
            <a:off x="1371600" y="2251710"/>
            <a:ext cx="9601200" cy="3615690"/>
          </a:xfrm>
        </p:spPr>
        <p:txBody>
          <a:bodyPr/>
          <a:lstStyle/>
          <a:p>
            <a:pPr marL="0" indent="0">
              <a:buNone/>
            </a:pPr>
            <a:endParaRPr lang="de-DE" sz="2400" dirty="0"/>
          </a:p>
          <a:p>
            <a:pPr marL="0" indent="0">
              <a:buNone/>
            </a:pPr>
            <a:r>
              <a:rPr lang="de-DE" sz="2400" dirty="0"/>
              <a:t>Programm fragt gewünschten Begriff ab, User gibt Begriff ein. Programm steuert dazugehörige Seite im Duden an. Danach wird ein Screenshot (mit Paint?) aufgenommen und mithilfe von Microsoft Word wird ein PDF erstellt. Zum Schluss wird das PDF mithilfe von Adobe Reader geöffnet und angezeigt. </a:t>
            </a:r>
          </a:p>
        </p:txBody>
      </p:sp>
    </p:spTree>
    <p:extLst>
      <p:ext uri="{BB962C8B-B14F-4D97-AF65-F5344CB8AC3E}">
        <p14:creationId xmlns:p14="http://schemas.microsoft.com/office/powerpoint/2010/main" val="690644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455472-A6D2-8E4E-BFBF-7913AD50B8C2}"/>
              </a:ext>
            </a:extLst>
          </p:cNvPr>
          <p:cNvSpPr>
            <a:spLocks noGrp="1"/>
          </p:cNvSpPr>
          <p:nvPr>
            <p:ph type="title"/>
          </p:nvPr>
        </p:nvSpPr>
        <p:spPr>
          <a:xfrm>
            <a:off x="1371600" y="685800"/>
            <a:ext cx="10158248" cy="1485900"/>
          </a:xfrm>
        </p:spPr>
        <p:txBody>
          <a:bodyPr>
            <a:normAutofit fontScale="90000"/>
          </a:bodyPr>
          <a:lstStyle/>
          <a:p>
            <a:r>
              <a:rPr lang="de-DE" b="1" dirty="0"/>
              <a:t>Beispiel 2: „Land der Berge, Land am Strome“</a:t>
            </a:r>
            <a:br>
              <a:rPr lang="de-DE" dirty="0"/>
            </a:br>
            <a:br>
              <a:rPr lang="de-DE" dirty="0"/>
            </a:br>
            <a:r>
              <a:rPr lang="de-DE" sz="3600" dirty="0"/>
              <a:t>Ablauf:</a:t>
            </a:r>
          </a:p>
        </p:txBody>
      </p:sp>
      <p:sp>
        <p:nvSpPr>
          <p:cNvPr id="3" name="Inhaltsplatzhalter 2">
            <a:extLst>
              <a:ext uri="{FF2B5EF4-FFF2-40B4-BE49-F238E27FC236}">
                <a16:creationId xmlns:a16="http://schemas.microsoft.com/office/drawing/2014/main" id="{66E2F53F-6BFE-7F4B-B6A0-92C5CA2EEBF3}"/>
              </a:ext>
            </a:extLst>
          </p:cNvPr>
          <p:cNvSpPr>
            <a:spLocks noGrp="1"/>
          </p:cNvSpPr>
          <p:nvPr>
            <p:ph idx="1"/>
          </p:nvPr>
        </p:nvSpPr>
        <p:spPr>
          <a:xfrm>
            <a:off x="1371600" y="2251710"/>
            <a:ext cx="9601200" cy="3615690"/>
          </a:xfrm>
        </p:spPr>
        <p:txBody>
          <a:bodyPr/>
          <a:lstStyle/>
          <a:p>
            <a:pPr marL="0" indent="0">
              <a:buNone/>
            </a:pPr>
            <a:endParaRPr lang="de-DE" sz="2400" dirty="0"/>
          </a:p>
          <a:p>
            <a:pPr marL="0" indent="0">
              <a:buNone/>
            </a:pPr>
            <a:r>
              <a:rPr lang="de-DE" sz="2400" dirty="0"/>
              <a:t>Internet Explorer steuert ein Bild der österreichischen Nationalflagge an, welches dann von Paint </a:t>
            </a:r>
            <a:r>
              <a:rPr lang="de-DE" sz="2400" dirty="0" err="1"/>
              <a:t>gescreenshoted</a:t>
            </a:r>
            <a:r>
              <a:rPr lang="de-DE" sz="2400" dirty="0"/>
              <a:t> und in Word geöffnet wird. Zusätzlich wird der Text der Nationalhymne Stück für Stück eingeblendet und im Hintergrund wird die Nationalhymne mithilfe von VLC Media Player abgespielt. </a:t>
            </a:r>
          </a:p>
        </p:txBody>
      </p:sp>
    </p:spTree>
    <p:extLst>
      <p:ext uri="{BB962C8B-B14F-4D97-AF65-F5344CB8AC3E}">
        <p14:creationId xmlns:p14="http://schemas.microsoft.com/office/powerpoint/2010/main" val="355679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455472-A6D2-8E4E-BFBF-7913AD50B8C2}"/>
              </a:ext>
            </a:extLst>
          </p:cNvPr>
          <p:cNvSpPr>
            <a:spLocks noGrp="1"/>
          </p:cNvSpPr>
          <p:nvPr>
            <p:ph type="title"/>
          </p:nvPr>
        </p:nvSpPr>
        <p:spPr/>
        <p:txBody>
          <a:bodyPr>
            <a:normAutofit fontScale="90000"/>
          </a:bodyPr>
          <a:lstStyle/>
          <a:p>
            <a:r>
              <a:rPr lang="de-DE" b="1" dirty="0"/>
              <a:t>Beispiel 3: „</a:t>
            </a:r>
            <a:r>
              <a:rPr lang="de-DE" b="1" dirty="0" err="1"/>
              <a:t>Randompedia</a:t>
            </a:r>
            <a:r>
              <a:rPr lang="de-DE" b="1" dirty="0"/>
              <a:t>“</a:t>
            </a:r>
            <a:br>
              <a:rPr lang="de-DE" dirty="0"/>
            </a:br>
            <a:br>
              <a:rPr lang="de-DE" dirty="0"/>
            </a:br>
            <a:r>
              <a:rPr lang="de-DE" sz="3600" dirty="0"/>
              <a:t>Ablauf:</a:t>
            </a:r>
          </a:p>
        </p:txBody>
      </p:sp>
      <p:sp>
        <p:nvSpPr>
          <p:cNvPr id="3" name="Inhaltsplatzhalter 2">
            <a:extLst>
              <a:ext uri="{FF2B5EF4-FFF2-40B4-BE49-F238E27FC236}">
                <a16:creationId xmlns:a16="http://schemas.microsoft.com/office/drawing/2014/main" id="{66E2F53F-6BFE-7F4B-B6A0-92C5CA2EEBF3}"/>
              </a:ext>
            </a:extLst>
          </p:cNvPr>
          <p:cNvSpPr>
            <a:spLocks noGrp="1"/>
          </p:cNvSpPr>
          <p:nvPr>
            <p:ph idx="1"/>
          </p:nvPr>
        </p:nvSpPr>
        <p:spPr>
          <a:xfrm>
            <a:off x="1371600" y="2251710"/>
            <a:ext cx="9601200" cy="3615690"/>
          </a:xfrm>
        </p:spPr>
        <p:txBody>
          <a:bodyPr/>
          <a:lstStyle/>
          <a:p>
            <a:pPr marL="0" indent="0">
              <a:buNone/>
            </a:pPr>
            <a:endParaRPr lang="de-DE" sz="2400" dirty="0"/>
          </a:p>
          <a:p>
            <a:pPr marL="0" indent="0">
              <a:buNone/>
            </a:pPr>
            <a:r>
              <a:rPr lang="de-DE" sz="2400" dirty="0"/>
              <a:t>Das Programm steuert drei zufällige Wikipedia - Eintrage an, </a:t>
            </a:r>
            <a:r>
              <a:rPr lang="de-DE" sz="2400" dirty="0" err="1"/>
              <a:t>screenshoted</a:t>
            </a:r>
            <a:r>
              <a:rPr lang="de-DE" sz="2400" dirty="0"/>
              <a:t> die Artikel mithilfe von Paint, fügt die Bilder dann in Microsoft Word ein und erstellt eine .</a:t>
            </a:r>
            <a:r>
              <a:rPr lang="de-DE" sz="2400" dirty="0" err="1"/>
              <a:t>zip</a:t>
            </a:r>
            <a:r>
              <a:rPr lang="de-DE" sz="2400" dirty="0"/>
              <a:t> – Datei (Programm noch nicht festgelegt).  </a:t>
            </a:r>
          </a:p>
        </p:txBody>
      </p:sp>
    </p:spTree>
    <p:extLst>
      <p:ext uri="{BB962C8B-B14F-4D97-AF65-F5344CB8AC3E}">
        <p14:creationId xmlns:p14="http://schemas.microsoft.com/office/powerpoint/2010/main" val="3947561321"/>
      </p:ext>
    </p:extLst>
  </p:cSld>
  <p:clrMapOvr>
    <a:masterClrMapping/>
  </p:clrMapOvr>
</p:sld>
</file>

<file path=ppt/theme/theme1.xml><?xml version="1.0" encoding="utf-8"?>
<a:theme xmlns:a="http://schemas.openxmlformats.org/drawingml/2006/main" name="Ausschnitt">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Ausschnitt</Template>
  <TotalTime>0</TotalTime>
  <Words>177</Words>
  <Application>Microsoft Macintosh PowerPoint</Application>
  <PresentationFormat>Breitbild</PresentationFormat>
  <Paragraphs>13</Paragraphs>
  <Slides>4</Slides>
  <Notes>0</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4</vt:i4>
      </vt:variant>
    </vt:vector>
  </HeadingPairs>
  <TitlesOfParts>
    <vt:vector size="6" baseType="lpstr">
      <vt:lpstr>Franklin Gothic Book</vt:lpstr>
      <vt:lpstr>Ausschnitt</vt:lpstr>
      <vt:lpstr>GRUPPE 5</vt:lpstr>
      <vt:lpstr>Beispiel 1: „Dudenhelper“  Ablauf:</vt:lpstr>
      <vt:lpstr>Beispiel 2: „Land der Berge, Land am Strome“  Ablauf:</vt:lpstr>
      <vt:lpstr>Beispiel 3: „Randompedia“  Ablauf: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GRUPPE 5</dc:title>
  <dc:creator>Philipp Reikerstorfer</dc:creator>
  <cp:lastModifiedBy>Philipp Reikerstorfer</cp:lastModifiedBy>
  <cp:revision>3</cp:revision>
  <dcterms:created xsi:type="dcterms:W3CDTF">2020-11-10T17:10:29Z</dcterms:created>
  <dcterms:modified xsi:type="dcterms:W3CDTF">2020-11-10T18:05:09Z</dcterms:modified>
</cp:coreProperties>
</file>