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d2357102_0_5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9d2357102_0_5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9d2357102_0_5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9d2357102_0_5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9d2357102_0_5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9d2357102_0_5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4500"/>
              <a:t>WS 2020 </a:t>
            </a:r>
            <a:r>
              <a:rPr lang="de" sz="4500"/>
              <a:t>LV </a:t>
            </a:r>
            <a:r>
              <a:rPr lang="de" sz="4500"/>
              <a:t>164 </a:t>
            </a:r>
            <a:endParaRPr sz="4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4500"/>
              <a:t>Business Programming 1 </a:t>
            </a:r>
            <a:endParaRPr sz="4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4500"/>
              <a:t>Prof. Flatscher</a:t>
            </a:r>
            <a:endParaRPr sz="45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36"/>
            <a:ext cx="8123100" cy="12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Projektgruppe 01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Mengfan Böhm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Nico Amstätter-Zöchbauer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265500" y="11952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3800"/>
              <a:t>Beispiel 1:</a:t>
            </a:r>
            <a:endParaRPr sz="3800"/>
          </a:p>
        </p:txBody>
      </p:sp>
      <p:sp>
        <p:nvSpPr>
          <p:cNvPr id="66" name="Google Shape;66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u="sng"/>
              <a:t>Problem:</a:t>
            </a:r>
            <a:endParaRPr u="sng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Mühsames Navigieren bis zum Resultat des Lieblingsteams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e" u="sng"/>
              <a:t>Lösung:</a:t>
            </a:r>
            <a:endParaRPr u="sng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Programm liest Resultat automatisch aus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Excel erstellt Grafik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Grafik wird als PDF angezeigt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e" u="sng"/>
              <a:t>Programme:</a:t>
            </a:r>
            <a:endParaRPr u="sng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IE, Excel, Adobe Acrobat Reader</a:t>
            </a:r>
            <a:endParaRPr/>
          </a:p>
        </p:txBody>
      </p:sp>
      <p:sp>
        <p:nvSpPr>
          <p:cNvPr id="67" name="Google Shape;67;p14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3000">
                <a:solidFill>
                  <a:schemeClr val="dk2"/>
                </a:solidFill>
              </a:rPr>
              <a:t>Sport Results</a:t>
            </a:r>
            <a:endParaRPr b="1" sz="3000">
              <a:solidFill>
                <a:schemeClr val="dk2"/>
              </a:solidFill>
            </a:endParaRPr>
          </a:p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3800"/>
              <a:t>Beispiel 2:</a:t>
            </a:r>
            <a:endParaRPr sz="3800"/>
          </a:p>
        </p:txBody>
      </p:sp>
      <p:sp>
        <p:nvSpPr>
          <p:cNvPr id="74" name="Google Shape;74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u="sng"/>
              <a:t>Problem:</a:t>
            </a:r>
            <a:endParaRPr u="sng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Programme müssen manuell geöffnet werden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Oft die gleichen Programme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e" u="sng"/>
              <a:t>Lösung:</a:t>
            </a:r>
            <a:endParaRPr u="sng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Maske mit Presets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User wählt gewünschtes Preset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Programme werden automatisch gestartet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e" u="sng"/>
              <a:t>Programme:</a:t>
            </a:r>
            <a:endParaRPr u="sng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de"/>
              <a:t>z.B. IE, Word, Spotify</a:t>
            </a:r>
            <a:endParaRPr/>
          </a:p>
        </p:txBody>
      </p:sp>
      <p:sp>
        <p:nvSpPr>
          <p:cNvPr id="75" name="Google Shape;75;p15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de" sz="3000">
                <a:solidFill>
                  <a:schemeClr val="dk2"/>
                </a:solidFill>
              </a:rPr>
              <a:t>Custom Autostart </a:t>
            </a:r>
            <a:endParaRPr b="1" sz="3000">
              <a:solidFill>
                <a:schemeClr val="dk2"/>
              </a:solidFill>
            </a:endParaRPr>
          </a:p>
        </p:txBody>
      </p:sp>
      <p:sp>
        <p:nvSpPr>
          <p:cNvPr id="76" name="Google Shape;7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3800"/>
              <a:t>Beispiel 3:</a:t>
            </a:r>
            <a:endParaRPr sz="3800"/>
          </a:p>
        </p:txBody>
      </p:sp>
      <p:sp>
        <p:nvSpPr>
          <p:cNvPr id="82" name="Google Shape;82;p16"/>
          <p:cNvSpPr txBox="1"/>
          <p:nvPr>
            <p:ph idx="2" type="body"/>
          </p:nvPr>
        </p:nvSpPr>
        <p:spPr>
          <a:xfrm>
            <a:off x="4928900" y="8514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500" u="sng"/>
              <a:t>Problem:</a:t>
            </a:r>
            <a:endParaRPr sz="1500" u="sng"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de" sz="1500"/>
              <a:t>Seiten verändern sich sehr schnell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/>
              <a:t>Wiederfinden mancher Artikel sehr schwer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e" sz="1500" u="sng"/>
              <a:t>Lösung:</a:t>
            </a:r>
            <a:endParaRPr sz="1500" u="sng"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de" sz="1500"/>
              <a:t>Screenshots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/>
              <a:t>User bestimmt Seiten &amp; Intervall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/>
              <a:t>Name des Screenshots &amp; Zeit werden in Excel gespeichert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/>
              <a:t>Automatisches Hochladen in die Cloud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e" sz="1500" u="sng"/>
              <a:t>Programme:</a:t>
            </a:r>
            <a:endParaRPr sz="1500" u="sng"/>
          </a:p>
          <a:p>
            <a:pPr indent="-323850" lvl="0" marL="457200" rtl="0" algn="l">
              <a:spcBef>
                <a:spcPts val="1600"/>
              </a:spcBef>
              <a:spcAft>
                <a:spcPts val="0"/>
              </a:spcAft>
              <a:buSzPts val="1500"/>
              <a:buChar char="●"/>
            </a:pPr>
            <a:r>
              <a:rPr lang="de" sz="1500"/>
              <a:t> IE, Excel, Dropbox</a:t>
            </a:r>
            <a:endParaRPr sz="1500"/>
          </a:p>
        </p:txBody>
      </p:sp>
      <p:sp>
        <p:nvSpPr>
          <p:cNvPr id="83" name="Google Shape;83;p1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3000">
                <a:solidFill>
                  <a:schemeClr val="dk2"/>
                </a:solidFill>
              </a:rPr>
              <a:t>Private Internet Archive</a:t>
            </a:r>
            <a:endParaRPr b="1" sz="3000">
              <a:solidFill>
                <a:schemeClr val="dk2"/>
              </a:solidFill>
            </a:endParaRPr>
          </a:p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