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 showSpecialPlsOnTitleSld="0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Proxima Nova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ProximaNova-bold.fntdata"/><Relationship Id="rId10" Type="http://schemas.openxmlformats.org/officeDocument/2006/relationships/font" Target="fonts/ProximaNova-regular.fntdata"/><Relationship Id="rId13" Type="http://schemas.openxmlformats.org/officeDocument/2006/relationships/font" Target="fonts/ProximaNova-boldItalic.fntdata"/><Relationship Id="rId12" Type="http://schemas.openxmlformats.org/officeDocument/2006/relationships/font" Target="fonts/ProximaNova-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a9d2357102_0_5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a9d2357102_0_5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a9d2357102_0_56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a9d2357102_0_5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a9d2357102_0_5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a9d2357102_0_5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0" y="2998150"/>
            <a:ext cx="91440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" name="Google Shape;11;p2"/>
          <p:cNvSpPr txBox="1"/>
          <p:nvPr>
            <p:ph type="ctrTitle"/>
          </p:nvPr>
        </p:nvSpPr>
        <p:spPr>
          <a:xfrm>
            <a:off x="510450" y="1257300"/>
            <a:ext cx="8123100" cy="1588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510450" y="3182313"/>
            <a:ext cx="8123100" cy="63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" name="Google Shape;50;p11"/>
          <p:cNvSpPr txBox="1"/>
          <p:nvPr>
            <p:ph hasCustomPrompt="1" type="title"/>
          </p:nvPr>
        </p:nvSpPr>
        <p:spPr>
          <a:xfrm>
            <a:off x="311700" y="991475"/>
            <a:ext cx="8520600" cy="191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/>
          <p:nvPr>
            <p:ph idx="1" type="body"/>
          </p:nvPr>
        </p:nvSpPr>
        <p:spPr>
          <a:xfrm>
            <a:off x="311700" y="3071300"/>
            <a:ext cx="8520600" cy="90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Google Shape;15;p3"/>
          <p:cNvCxnSpPr/>
          <p:nvPr/>
        </p:nvCxnSpPr>
        <p:spPr>
          <a:xfrm>
            <a:off x="0" y="2998150"/>
            <a:ext cx="91440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6" name="Google Shape;16;p3"/>
          <p:cNvSpPr txBox="1"/>
          <p:nvPr>
            <p:ph type="title"/>
          </p:nvPr>
        </p:nvSpPr>
        <p:spPr>
          <a:xfrm>
            <a:off x="510450" y="2057400"/>
            <a:ext cx="8123100" cy="77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" name="Google Shape;20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6" name="Google Shape;26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0" name="Google Shape;30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3" name="Google Shape;33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lt2"/>
        </a:solidFill>
      </p:bgPr>
    </p:bg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/>
          <p:nvPr>
            <p:ph type="title"/>
          </p:nvPr>
        </p:nvSpPr>
        <p:spPr>
          <a:xfrm>
            <a:off x="490250" y="526350"/>
            <a:ext cx="57975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7" name="Google Shape;37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/>
          <p:nvPr/>
        </p:nvSpPr>
        <p:spPr>
          <a:xfrm>
            <a:off x="4572000" y="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0" name="Google Shape;4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1" name="Google Shape;41;p9"/>
          <p:cNvSpPr txBox="1"/>
          <p:nvPr>
            <p:ph type="title"/>
          </p:nvPr>
        </p:nvSpPr>
        <p:spPr>
          <a:xfrm>
            <a:off x="265500" y="1205825"/>
            <a:ext cx="4045200" cy="1509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2" name="Google Shape;42;p9"/>
          <p:cNvSpPr txBox="1"/>
          <p:nvPr>
            <p:ph idx="1" type="subTitle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3" name="Google Shape;43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/>
          <p:nvPr>
            <p:ph idx="1" type="body"/>
          </p:nvPr>
        </p:nvSpPr>
        <p:spPr>
          <a:xfrm>
            <a:off x="311700" y="42368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</a:lstStyle>
          <a:p/>
        </p:txBody>
      </p:sp>
      <p:sp>
        <p:nvSpPr>
          <p:cNvPr id="47" name="Google Shape;47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pearmint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roxima Nova"/>
              <a:buChar char="●"/>
              <a:defRPr sz="18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●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●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/>
          <p:nvPr>
            <p:ph type="ctrTitle"/>
          </p:nvPr>
        </p:nvSpPr>
        <p:spPr>
          <a:xfrm>
            <a:off x="510450" y="1257300"/>
            <a:ext cx="8123100" cy="1588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" sz="4500"/>
              <a:t>WS 2020 </a:t>
            </a:r>
            <a:r>
              <a:rPr lang="de" sz="4500"/>
              <a:t>LV </a:t>
            </a:r>
            <a:r>
              <a:rPr lang="de" sz="4500"/>
              <a:t>164 </a:t>
            </a:r>
            <a:endParaRPr sz="45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" sz="4500"/>
              <a:t>Business Programming 1 </a:t>
            </a:r>
            <a:endParaRPr sz="45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" sz="4500"/>
              <a:t>Prof. Flatscher</a:t>
            </a:r>
            <a:endParaRPr sz="4500"/>
          </a:p>
        </p:txBody>
      </p:sp>
      <p:sp>
        <p:nvSpPr>
          <p:cNvPr id="60" name="Google Shape;60;p13"/>
          <p:cNvSpPr txBox="1"/>
          <p:nvPr>
            <p:ph idx="1" type="subTitle"/>
          </p:nvPr>
        </p:nvSpPr>
        <p:spPr>
          <a:xfrm>
            <a:off x="510450" y="3182336"/>
            <a:ext cx="8123100" cy="120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"/>
              <a:t>Projektgruppe 01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"/>
              <a:t>Mengfan Böhm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"/>
              <a:t>Nico Amstätter-Zöchbauer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/>
          <p:nvPr>
            <p:ph type="title"/>
          </p:nvPr>
        </p:nvSpPr>
        <p:spPr>
          <a:xfrm>
            <a:off x="265500" y="1195225"/>
            <a:ext cx="4045200" cy="1509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e" sz="3800"/>
              <a:t>Beispiel 1:</a:t>
            </a:r>
            <a:endParaRPr sz="3800"/>
          </a:p>
        </p:txBody>
      </p:sp>
      <p:sp>
        <p:nvSpPr>
          <p:cNvPr id="66" name="Google Shape;66;p14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" u="sng"/>
              <a:t>Problem:</a:t>
            </a:r>
            <a:endParaRPr u="sng"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de"/>
              <a:t>Mühsames Navigieren bis zum Resultat des Lieblingsteams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de" u="sng"/>
              <a:t>Lösung:</a:t>
            </a:r>
            <a:endParaRPr u="sng"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de"/>
              <a:t>Programm liest Resultat automatisch aus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de"/>
              <a:t>Excel erstellt Grafik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de"/>
              <a:t>Grafik wird als PDF angezeigt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de" u="sng"/>
              <a:t>Programme:</a:t>
            </a:r>
            <a:endParaRPr u="sng"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de"/>
              <a:t>IE, Excel, Adobe Acrobat Reader</a:t>
            </a:r>
            <a:endParaRPr/>
          </a:p>
        </p:txBody>
      </p:sp>
      <p:sp>
        <p:nvSpPr>
          <p:cNvPr id="67" name="Google Shape;67;p14"/>
          <p:cNvSpPr txBox="1"/>
          <p:nvPr>
            <p:ph idx="1" type="subTitle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de" sz="3000">
                <a:solidFill>
                  <a:schemeClr val="dk2"/>
                </a:solidFill>
              </a:rPr>
              <a:t>Sport Results</a:t>
            </a:r>
            <a:endParaRPr b="1" sz="3000">
              <a:solidFill>
                <a:schemeClr val="dk2"/>
              </a:solidFill>
            </a:endParaRPr>
          </a:p>
        </p:txBody>
      </p:sp>
      <p:sp>
        <p:nvSpPr>
          <p:cNvPr id="68" name="Google Shape;68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5"/>
          <p:cNvSpPr txBox="1"/>
          <p:nvPr>
            <p:ph type="title"/>
          </p:nvPr>
        </p:nvSpPr>
        <p:spPr>
          <a:xfrm>
            <a:off x="265500" y="1205825"/>
            <a:ext cx="4045200" cy="1509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e" sz="3800"/>
              <a:t>Beispiel 2:</a:t>
            </a:r>
            <a:endParaRPr sz="3800"/>
          </a:p>
        </p:txBody>
      </p:sp>
      <p:sp>
        <p:nvSpPr>
          <p:cNvPr id="74" name="Google Shape;74;p15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" u="sng"/>
              <a:t>Problem:</a:t>
            </a:r>
            <a:endParaRPr u="sng"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de"/>
              <a:t>Programme müssen manuell geöffnet werden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de"/>
              <a:t>Oft die gleichen Programme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de" u="sng"/>
              <a:t>Lösung:</a:t>
            </a:r>
            <a:endParaRPr u="sng"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de"/>
              <a:t>Maske mit Presets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de"/>
              <a:t>User wählt gewünschtes Preset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de"/>
              <a:t>Programme werden automatisch gestartet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de" u="sng"/>
              <a:t>Programme:</a:t>
            </a:r>
            <a:endParaRPr u="sng"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de"/>
              <a:t>z.B. IE, Word, Spotify</a:t>
            </a:r>
            <a:endParaRPr/>
          </a:p>
        </p:txBody>
      </p:sp>
      <p:sp>
        <p:nvSpPr>
          <p:cNvPr id="75" name="Google Shape;75;p15"/>
          <p:cNvSpPr txBox="1"/>
          <p:nvPr>
            <p:ph idx="1" type="subTitle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b="1" lang="de" sz="3000">
                <a:solidFill>
                  <a:schemeClr val="dk2"/>
                </a:solidFill>
              </a:rPr>
              <a:t>Custom Autostart </a:t>
            </a:r>
            <a:endParaRPr b="1" sz="3000">
              <a:solidFill>
                <a:schemeClr val="dk2"/>
              </a:solidFill>
            </a:endParaRPr>
          </a:p>
        </p:txBody>
      </p:sp>
      <p:sp>
        <p:nvSpPr>
          <p:cNvPr id="76" name="Google Shape;76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6"/>
          <p:cNvSpPr txBox="1"/>
          <p:nvPr>
            <p:ph type="title"/>
          </p:nvPr>
        </p:nvSpPr>
        <p:spPr>
          <a:xfrm>
            <a:off x="265500" y="1205825"/>
            <a:ext cx="4045200" cy="1509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e" sz="3800"/>
              <a:t>Beispiel 3:</a:t>
            </a:r>
            <a:endParaRPr sz="3800"/>
          </a:p>
        </p:txBody>
      </p:sp>
      <p:sp>
        <p:nvSpPr>
          <p:cNvPr id="82" name="Google Shape;82;p16"/>
          <p:cNvSpPr txBox="1"/>
          <p:nvPr>
            <p:ph idx="2" type="body"/>
          </p:nvPr>
        </p:nvSpPr>
        <p:spPr>
          <a:xfrm>
            <a:off x="4928900" y="8514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" sz="1500" u="sng"/>
              <a:t>Problem:</a:t>
            </a:r>
            <a:endParaRPr sz="1500" u="sng"/>
          </a:p>
          <a:p>
            <a:pPr indent="-323850" lvl="0" marL="457200" rtl="0" algn="l">
              <a:spcBef>
                <a:spcPts val="1600"/>
              </a:spcBef>
              <a:spcAft>
                <a:spcPts val="0"/>
              </a:spcAft>
              <a:buSzPts val="1500"/>
              <a:buChar char="●"/>
            </a:pPr>
            <a:r>
              <a:rPr lang="de" sz="1500"/>
              <a:t>Seiten verändern sich sehr schnell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de" sz="1500"/>
              <a:t>Wiederfinden mancher Artikel sehr schwer</a:t>
            </a:r>
            <a:endParaRPr sz="15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de" sz="1500" u="sng"/>
              <a:t>Lösung:</a:t>
            </a:r>
            <a:endParaRPr sz="1500" u="sng"/>
          </a:p>
          <a:p>
            <a:pPr indent="-323850" lvl="0" marL="457200" rtl="0" algn="l">
              <a:spcBef>
                <a:spcPts val="1600"/>
              </a:spcBef>
              <a:spcAft>
                <a:spcPts val="0"/>
              </a:spcAft>
              <a:buSzPts val="1500"/>
              <a:buChar char="●"/>
            </a:pPr>
            <a:r>
              <a:rPr lang="de" sz="1500"/>
              <a:t>Screenshots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de" sz="1500"/>
              <a:t>User bestimmt Seiten &amp; Intervall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de" sz="1500"/>
              <a:t>Name des Screenshots &amp; Zeit werden in Excel gespeichert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de" sz="1500"/>
              <a:t>Automatisches Hochladen in die Cloud</a:t>
            </a:r>
            <a:endParaRPr sz="15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de" sz="1500" u="sng"/>
              <a:t>Programme:</a:t>
            </a:r>
            <a:endParaRPr sz="1500" u="sng"/>
          </a:p>
          <a:p>
            <a:pPr indent="-323850" lvl="0" marL="457200" rtl="0" algn="l">
              <a:spcBef>
                <a:spcPts val="1600"/>
              </a:spcBef>
              <a:spcAft>
                <a:spcPts val="0"/>
              </a:spcAft>
              <a:buSzPts val="1500"/>
              <a:buChar char="●"/>
            </a:pPr>
            <a:r>
              <a:rPr lang="de" sz="1500"/>
              <a:t> IE, Excel, Dropbox</a:t>
            </a:r>
            <a:endParaRPr sz="1500"/>
          </a:p>
        </p:txBody>
      </p:sp>
      <p:sp>
        <p:nvSpPr>
          <p:cNvPr id="83" name="Google Shape;83;p16"/>
          <p:cNvSpPr txBox="1"/>
          <p:nvPr>
            <p:ph idx="1" type="subTitle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de" sz="3000">
                <a:solidFill>
                  <a:schemeClr val="dk2"/>
                </a:solidFill>
              </a:rPr>
              <a:t>Private Internet Archive</a:t>
            </a:r>
            <a:endParaRPr b="1" sz="3000">
              <a:solidFill>
                <a:schemeClr val="dk2"/>
              </a:solidFill>
            </a:endParaRPr>
          </a:p>
        </p:txBody>
      </p:sp>
      <p:sp>
        <p:nvSpPr>
          <p:cNvPr id="84" name="Google Shape;84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pearmint">
  <a:themeElements>
    <a:clrScheme name="Spearmint">
      <a:dk1>
        <a:srgbClr val="202729"/>
      </a:dk1>
      <a:lt1>
        <a:srgbClr val="FFFFFF"/>
      </a:lt1>
      <a:dk2>
        <a:srgbClr val="4BA173"/>
      </a:dk2>
      <a:lt2>
        <a:srgbClr val="63D297"/>
      </a:lt2>
      <a:accent1>
        <a:srgbClr val="353744"/>
      </a:accent1>
      <a:accent2>
        <a:srgbClr val="424242"/>
      </a:accent2>
      <a:accent3>
        <a:srgbClr val="616161"/>
      </a:accent3>
      <a:accent4>
        <a:srgbClr val="999999"/>
      </a:accent4>
      <a:accent5>
        <a:srgbClr val="FF5252"/>
      </a:accent5>
      <a:accent6>
        <a:srgbClr val="FFF176"/>
      </a:accent6>
      <a:hlink>
        <a:srgbClr val="FF5252"/>
      </a:hlink>
      <a:folHlink>
        <a:srgbClr val="FF525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