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1BD1F-8E04-4A99-B158-1E09BBA85D80}" v="670" dt="2020-04-22T16:41:30.915"/>
    <p1510:client id="{FD3B2E6B-B8B6-428E-A7F1-EEF8B204C3FA}" v="416" dt="2020-04-23T14:17:23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D57E5-6B1F-4EF1-B022-99759DCB24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Gruppe 6</a:t>
            </a:r>
            <a:endParaRPr lang="en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67AF69-6467-43DA-9773-F4E238167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Dimitry-Janos Lux</a:t>
            </a:r>
          </a:p>
          <a:p>
            <a:r>
              <a:rPr lang="en-US" dirty="0"/>
              <a:t>Nicolas </a:t>
            </a:r>
            <a:r>
              <a:rPr lang="en-US" dirty="0" err="1"/>
              <a:t>Lohfeyer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0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64110-915F-45B5-BF90-921E7A44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Newsletter: Stand der Wirtschaft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B3037A-D9AA-424D-B126-C5128AE4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AT" dirty="0"/>
              <a:t>Daten aus Aktienindex abrufen (S&amp;P 500)		</a:t>
            </a:r>
            <a:r>
              <a:rPr lang="de-AT" dirty="0">
                <a:solidFill>
                  <a:schemeClr val="accent2"/>
                </a:solidFill>
              </a:rPr>
              <a:t> 	Webbrowser</a:t>
            </a:r>
          </a:p>
          <a:p>
            <a:r>
              <a:rPr lang="de-AT" dirty="0"/>
              <a:t>Tägliche Daten 	  Excel Tabelle (Graph)		</a:t>
            </a:r>
            <a:r>
              <a:rPr lang="de-AT" dirty="0">
                <a:solidFill>
                  <a:schemeClr val="accent2"/>
                </a:solidFill>
              </a:rPr>
              <a:t>Excel</a:t>
            </a:r>
          </a:p>
          <a:p>
            <a:r>
              <a:rPr lang="de-AT" dirty="0"/>
              <a:t>Daten für Newsletter formatieren				</a:t>
            </a:r>
            <a:r>
              <a:rPr lang="de-AT" dirty="0">
                <a:solidFill>
                  <a:schemeClr val="accent2"/>
                </a:solidFill>
              </a:rPr>
              <a:t>E-Mail Programm</a:t>
            </a:r>
            <a:endParaRPr lang="de-AT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75396011-8B2B-479E-9A1A-E26279593D1C}"/>
              </a:ext>
            </a:extLst>
          </p:cNvPr>
          <p:cNvSpPr/>
          <p:nvPr/>
        </p:nvSpPr>
        <p:spPr>
          <a:xfrm>
            <a:off x="3364636" y="2872644"/>
            <a:ext cx="701337" cy="47595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4071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8B6904-EB6D-4CFC-AE41-4D1F499D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WU Semester Planer</a:t>
            </a:r>
            <a:endParaRPr lang="en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A71CC6-AD6D-48FA-9982-61EA45294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Input: LV Nummern 		 Kursinfos VVZ		</a:t>
            </a:r>
            <a:r>
              <a:rPr lang="de-AT">
                <a:solidFill>
                  <a:schemeClr val="accent2"/>
                </a:solidFill>
              </a:rPr>
              <a:t>Webbrowser</a:t>
            </a:r>
          </a:p>
          <a:p>
            <a:r>
              <a:rPr lang="de-AT"/>
              <a:t>Monatsplan			 			</a:t>
            </a:r>
            <a:r>
              <a:rPr lang="de-AT">
                <a:solidFill>
                  <a:schemeClr val="accent2"/>
                </a:solidFill>
              </a:rPr>
              <a:t>Word,</a:t>
            </a:r>
            <a:r>
              <a:rPr lang="de-AT"/>
              <a:t> </a:t>
            </a:r>
            <a:r>
              <a:rPr lang="de-AT">
                <a:solidFill>
                  <a:schemeClr val="accent2"/>
                </a:solidFill>
              </a:rPr>
              <a:t>Gimp</a:t>
            </a:r>
          </a:p>
          <a:p>
            <a:r>
              <a:rPr lang="de-AT"/>
              <a:t>Lernplan für jeden Kurs, Spaced Repetition 		</a:t>
            </a:r>
            <a:r>
              <a:rPr lang="de-AT">
                <a:solidFill>
                  <a:schemeClr val="accent2"/>
                </a:solidFill>
              </a:rPr>
              <a:t>Excel</a:t>
            </a:r>
            <a:endParaRPr lang="de-AT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6ED0D236-C930-42F6-A4D2-51C0FE860344}"/>
              </a:ext>
            </a:extLst>
          </p:cNvPr>
          <p:cNvSpPr/>
          <p:nvPr/>
        </p:nvSpPr>
        <p:spPr>
          <a:xfrm>
            <a:off x="4003828" y="2286717"/>
            <a:ext cx="701337" cy="47595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04061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BED12-E3ED-482A-8697-48797E2B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Tagesaktuelles</a:t>
            </a:r>
            <a:r>
              <a:rPr lang="en-AT"/>
              <a:t> Quiz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E1E5F3-D83E-411F-BFF0-D1E782E9D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AT" dirty="0"/>
              <a:t>Fragen zu aktuellen Themen stellen	         Antworten von Website</a:t>
            </a:r>
          </a:p>
          <a:p>
            <a:pPr marL="0" indent="0">
              <a:buNone/>
            </a:pPr>
            <a:r>
              <a:rPr lang="de-AT" sz="2000" i="1" dirty="0"/>
              <a:t>(Ö3 Top 40 aktuelle Nr.1, höchstes Gebäude, schnellstes Auto)</a:t>
            </a:r>
            <a:r>
              <a:rPr lang="de-AT" dirty="0"/>
              <a:t>		</a:t>
            </a:r>
            <a:r>
              <a:rPr lang="de-AT" dirty="0">
                <a:solidFill>
                  <a:schemeClr val="accent2"/>
                </a:solidFill>
              </a:rPr>
              <a:t>Webbrowser </a:t>
            </a:r>
            <a:r>
              <a:rPr lang="de-AT" dirty="0"/>
              <a:t>	</a:t>
            </a:r>
            <a:endParaRPr lang="de-AT" dirty="0">
              <a:solidFill>
                <a:schemeClr val="accent2"/>
              </a:solidFill>
            </a:endParaRPr>
          </a:p>
          <a:p>
            <a:r>
              <a:rPr lang="de-AT" dirty="0"/>
              <a:t>Bilder als Hinweis oder Teil der Frage			</a:t>
            </a:r>
            <a:r>
              <a:rPr lang="de-AT" dirty="0">
                <a:solidFill>
                  <a:schemeClr val="accent2"/>
                </a:solidFill>
              </a:rPr>
              <a:t>Gimp</a:t>
            </a:r>
          </a:p>
          <a:p>
            <a:r>
              <a:rPr lang="de-AT" dirty="0"/>
              <a:t>High Score Daten sammeln und anzeigen			</a:t>
            </a:r>
            <a:r>
              <a:rPr lang="de-AT" dirty="0">
                <a:solidFill>
                  <a:schemeClr val="accent2"/>
                </a:solidFill>
              </a:rPr>
              <a:t>Excel</a:t>
            </a:r>
            <a:endParaRPr lang="de-AT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17905E16-D50D-45D4-975E-A6CA9FCBF284}"/>
              </a:ext>
            </a:extLst>
          </p:cNvPr>
          <p:cNvSpPr/>
          <p:nvPr/>
        </p:nvSpPr>
        <p:spPr>
          <a:xfrm>
            <a:off x="5743742" y="2249487"/>
            <a:ext cx="701337" cy="47595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17040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B4BB9BEEA4A042B7A2A92630C76DA4" ma:contentTypeVersion="5" ma:contentTypeDescription="Ein neues Dokument erstellen." ma:contentTypeScope="" ma:versionID="9c86c7c3a5907d15e05378534aed0fda">
  <xsd:schema xmlns:xsd="http://www.w3.org/2001/XMLSchema" xmlns:xs="http://www.w3.org/2001/XMLSchema" xmlns:p="http://schemas.microsoft.com/office/2006/metadata/properties" xmlns:ns3="ab271731-b346-4807-921f-3409e10f2b67" xmlns:ns4="2d1dfd85-b310-42a0-af16-39cc875bde46" targetNamespace="http://schemas.microsoft.com/office/2006/metadata/properties" ma:root="true" ma:fieldsID="d791616c6b3bac0c8352176b57d267af" ns3:_="" ns4:_="">
    <xsd:import namespace="ab271731-b346-4807-921f-3409e10f2b67"/>
    <xsd:import namespace="2d1dfd85-b310-42a0-af16-39cc875bde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71731-b346-4807-921f-3409e10f2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dfd85-b310-42a0-af16-39cc875bde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B7CEE-A60E-4E18-9190-E0FDA03D154E}">
  <ds:schemaRefs>
    <ds:schemaRef ds:uri="http://purl.org/dc/dcmitype/"/>
    <ds:schemaRef ds:uri="http://purl.org/dc/terms/"/>
    <ds:schemaRef ds:uri="http://schemas.microsoft.com/office/2006/documentManagement/types"/>
    <ds:schemaRef ds:uri="2d1dfd85-b310-42a0-af16-39cc875bde4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ab271731-b346-4807-921f-3409e10f2b6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30C6624-0880-412A-B4C7-21CA5B2D2191}">
  <ds:schemaRefs>
    <ds:schemaRef ds:uri="2d1dfd85-b310-42a0-af16-39cc875bde46"/>
    <ds:schemaRef ds:uri="ab271731-b346-4807-921f-3409e10f2b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86E0941-28E9-42C8-A8A8-525C93A79D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TM04033919[[fn=Schaltkreis]]</Template>
  <TotalTime>2</TotalTime>
  <Words>136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Tw Cen MT</vt:lpstr>
      <vt:lpstr>Schaltkreis</vt:lpstr>
      <vt:lpstr>Gruppe 6</vt:lpstr>
      <vt:lpstr>Newsletter: Stand der Wirtschaft</vt:lpstr>
      <vt:lpstr>WU Semester Planer</vt:lpstr>
      <vt:lpstr>Tagesaktuelles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Dimitry-Janos Lux</dc:creator>
  <cp:lastModifiedBy>Dimitry-Janos Lux</cp:lastModifiedBy>
  <cp:revision>4</cp:revision>
  <dcterms:created xsi:type="dcterms:W3CDTF">2020-04-22T15:53:55Z</dcterms:created>
  <dcterms:modified xsi:type="dcterms:W3CDTF">2020-04-23T15:43:41Z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0x0101007CB4BB9BEEA4A042B7A2A92630C76DA4</vt:lpwstr>
  </property>
</Properties>
</file>