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embeddedFontLst>
    <p:embeddedFont>
      <p:font typeface="Libre Franklin" panose="00000500000000000000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" roundtripDataSignature="AMtx7midb6bICINrrclf515Te+CHioJ5x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customschemas.google.com/relationships/presentationmetadata" Target="metadata"/><Relationship Id="rId2" Type="http://schemas.openxmlformats.org/officeDocument/2006/relationships/slide" Target="slides/slide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84ce0b141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g84ce0b141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folie" type="title">
  <p:cSld name="TITLE">
    <p:bg>
      <p:bgPr>
        <a:solidFill>
          <a:schemeClr val="lt2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"/>
          <p:cNvSpPr txBox="1"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Font typeface="Libre Franklin"/>
              <a:buNone/>
              <a:defRPr sz="7200" cap="none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  <a:defRPr sz="2300"/>
            </a:lvl1pPr>
            <a:lvl2pPr lvl="1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8pPr>
            <a:lvl9pPr lvl="8" algn="ctr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" name="Google Shape;15;p9"/>
          <p:cNvSpPr txBox="1">
            <a:spLocks noGrp="1"/>
          </p:cNvSpPr>
          <p:nvPr>
            <p:ph type="dt" idx="10"/>
          </p:nvPr>
        </p:nvSpPr>
        <p:spPr>
          <a:xfrm>
            <a:off x="752858" y="6453386"/>
            <a:ext cx="1607944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9"/>
          <p:cNvSpPr txBox="1">
            <a:spLocks noGrp="1"/>
          </p:cNvSpPr>
          <p:nvPr>
            <p:ph type="ftr" idx="11"/>
          </p:nvPr>
        </p:nvSpPr>
        <p:spPr>
          <a:xfrm>
            <a:off x="2584054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sldNum" idx="12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grpSp>
        <p:nvGrpSpPr>
          <p:cNvPr id="18" name="Google Shape;18;p9"/>
          <p:cNvGrpSpPr/>
          <p:nvPr/>
        </p:nvGrpSpPr>
        <p:grpSpPr>
          <a:xfrm>
            <a:off x="752858" y="744469"/>
            <a:ext cx="10674116" cy="5349671"/>
            <a:chOff x="752858" y="744469"/>
            <a:chExt cx="10674116" cy="5349671"/>
          </a:xfrm>
        </p:grpSpPr>
        <p:sp>
          <p:nvSpPr>
            <p:cNvPr id="19" name="Google Shape;19;p9"/>
            <p:cNvSpPr/>
            <p:nvPr/>
          </p:nvSpPr>
          <p:spPr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20" name="Google Shape;20;p9"/>
            <p:cNvSpPr/>
            <p:nvPr/>
          </p:nvSpPr>
          <p:spPr>
            <a:xfrm rot="10800000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 extrusionOk="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8"/>
          <p:cNvSpPr txBox="1"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body" idx="1"/>
          </p:nvPr>
        </p:nvSpPr>
        <p:spPr>
          <a:xfrm rot="5400000">
            <a:off x="4386262" y="-719138"/>
            <a:ext cx="3571875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marL="914400" lvl="1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marL="2743200" lvl="5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marL="3200400" lvl="6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marL="3657600" lvl="7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marL="4114800" lvl="8" indent="-3429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dt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ftr" idx="11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sldNum" idx="12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>
            <a:spLocks noGrp="1"/>
          </p:cNvSpPr>
          <p:nvPr>
            <p:ph type="title"/>
          </p:nvPr>
        </p:nvSpPr>
        <p:spPr>
          <a:xfrm rot="5400000">
            <a:off x="7757822" y="2462895"/>
            <a:ext cx="5243244" cy="1565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body" idx="1"/>
          </p:nvPr>
        </p:nvSpPr>
        <p:spPr>
          <a:xfrm rot="5400000">
            <a:off x="2839798" y="-844042"/>
            <a:ext cx="5243244" cy="8179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marL="914400" lvl="1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marL="2743200" lvl="5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marL="3200400" lvl="6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marL="3657600" lvl="7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marL="4114800" lvl="8" indent="-3429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dt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ftr" idx="11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sldNum" idx="12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nhalt mit Überschrift" type="objTx">
  <p:cSld name="OBJECT_WITH_CAPTION_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0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10"/>
          <p:cNvSpPr txBox="1"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body" idx="1"/>
          </p:nvPr>
        </p:nvSpPr>
        <p:spPr>
          <a:xfrm>
            <a:off x="6256020" y="685801"/>
            <a:ext cx="5212080" cy="5175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/>
            </a:lvl1pPr>
            <a:lvl2pPr marL="914400" lvl="1" indent="-355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/>
            </a:lvl3pPr>
            <a:lvl4pPr marL="1828800" lvl="3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 sz="1800"/>
            </a:lvl4pPr>
            <a:lvl5pPr marL="2286000" lvl="4" indent="-330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5pPr>
            <a:lvl6pPr marL="2743200" lvl="5" indent="-330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6pPr>
            <a:lvl7pPr marL="3200400" lvl="6" indent="-330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7pPr>
            <a:lvl8pPr marL="3657600" lvl="7" indent="-330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8pPr>
            <a:lvl9pPr marL="4114800" lvl="8" indent="-3302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2"/>
          </p:nvPr>
        </p:nvSpPr>
        <p:spPr>
          <a:xfrm>
            <a:off x="723900" y="2856344"/>
            <a:ext cx="3855720" cy="301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29" name="Google Shape;29;p10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1"/>
          <p:cNvSpPr txBox="1"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dt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ftr" idx="11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sldNum" idx="12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2"/>
          <p:cNvSpPr txBox="1"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2"/>
          <p:cNvSpPr txBox="1"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 b="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2"/>
          </p:nvPr>
        </p:nvSpPr>
        <p:spPr>
          <a:xfrm>
            <a:off x="1371600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marL="914400" lvl="1" indent="-355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marL="1371600" lvl="2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marL="1828800" lvl="3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marL="2286000" lvl="4" indent="-330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marL="2743200" lvl="5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marL="3200400" lvl="6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marL="3657600" lvl="7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marL="4114800" lvl="8" indent="-3429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3"/>
          </p:nvPr>
        </p:nvSpPr>
        <p:spPr>
          <a:xfrm>
            <a:off x="6525014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 b="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4"/>
          </p:nvPr>
        </p:nvSpPr>
        <p:spPr>
          <a:xfrm>
            <a:off x="6525014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marL="914400" lvl="1" indent="-355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marL="1371600" lvl="2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marL="1828800" lvl="3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marL="2286000" lvl="4" indent="-330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marL="2743200" lvl="5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marL="3200400" lvl="6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marL="3657600" lvl="7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marL="4114800" lvl="8" indent="-3429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dt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ftr" idx="11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sldNum" idx="12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3"/>
          <p:cNvSpPr txBox="1"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marL="914400" lvl="1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marL="2743200" lvl="5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marL="3200400" lvl="6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marL="3657600" lvl="7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marL="4114800" lvl="8" indent="-3429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bschnitts-&#10;überschrift" type="secHead">
  <p:cSld name="SECTION_HEADER">
    <p:bg>
      <p:bgPr>
        <a:solidFill>
          <a:schemeClr val="dk2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Libre Franklin"/>
              <a:buNone/>
              <a:defRPr sz="7200" cap="none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marL="3657600" lvl="7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marL="4114800" lvl="8" indent="-2286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dt" idx="10"/>
          </p:nvPr>
        </p:nvSpPr>
        <p:spPr>
          <a:xfrm>
            <a:off x="738908" y="6453386"/>
            <a:ext cx="1622409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4"/>
          <p:cNvSpPr txBox="1">
            <a:spLocks noGrp="1"/>
          </p:cNvSpPr>
          <p:nvPr>
            <p:ph type="ftr" idx="11"/>
          </p:nvPr>
        </p:nvSpPr>
        <p:spPr>
          <a:xfrm>
            <a:off x="2584312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ldNum" idx="12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56" name="Google Shape;56;p14" title="Crop Mark"/>
          <p:cNvSpPr/>
          <p:nvPr/>
        </p:nvSpPr>
        <p:spPr>
          <a:xfrm>
            <a:off x="8151962" y="1685652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4125" h="5554" extrusionOk="0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body" idx="1"/>
          </p:nvPr>
        </p:nvSpPr>
        <p:spPr>
          <a:xfrm>
            <a:off x="1371600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marL="914400" lvl="1" indent="-355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marL="1371600" lvl="2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marL="1828800" lvl="3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marL="2286000" lvl="4" indent="-330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marL="2743200" lvl="5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marL="3200400" lvl="6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marL="3657600" lvl="7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marL="4114800" lvl="8" indent="-3429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2"/>
          </p:nvPr>
        </p:nvSpPr>
        <p:spPr>
          <a:xfrm>
            <a:off x="6525403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marL="914400" lvl="1" indent="-355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marL="1371600" lvl="2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marL="1828800" lvl="3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marL="2286000" lvl="4" indent="-330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marL="2743200" lvl="5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marL="3200400" lvl="6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marL="3657600" lvl="7" indent="-3429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marL="4114800" lvl="8" indent="-3429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dt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ftr" idx="11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ild mit Überschrift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>
            <a:spLocks noGrp="1"/>
          </p:cNvSpPr>
          <p:nvPr>
            <p:ph type="pic" idx="2"/>
          </p:nvPr>
        </p:nvSpPr>
        <p:spPr>
          <a:xfrm>
            <a:off x="5532120" y="0"/>
            <a:ext cx="6659880" cy="6857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sz="20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R="0" lvl="1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sz="2000" b="0" i="1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R="0" lvl="2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sz="20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R="0" lvl="3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sz="2000" b="0" i="1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R="0" lvl="4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sz="20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R="0" lvl="5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sz="2000" b="0" i="1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R="0" lvl="6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sz="20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R="0" lvl="7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sz="2000" b="0" i="1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R="0" lvl="8" algn="l" rtl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2000"/>
              <a:buFont typeface="Libre Franklin"/>
              <a:buNone/>
              <a:defRPr sz="20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1"/>
          </p:nvPr>
        </p:nvSpPr>
        <p:spPr>
          <a:xfrm>
            <a:off x="723900" y="2855968"/>
            <a:ext cx="3855720" cy="3011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76" name="Google Shape;76;p17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8"/>
          <p:cNvSpPr txBox="1"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 sz="44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8"/>
          <p:cNvSpPr txBox="1"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■"/>
              <a:defRPr sz="20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marR="0" lvl="1" indent="-355600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–"/>
              <a:defRPr sz="2000" b="0" i="1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1371600" marR="0" lvl="2" indent="-342900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■"/>
              <a:defRPr sz="18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1828800" marR="0" lvl="3" indent="-342900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–"/>
              <a:defRPr sz="1800" b="0" i="1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2286000" marR="0" lvl="4" indent="-330200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■"/>
              <a:defRPr sz="16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2743200" marR="0" lvl="5" indent="-330200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–"/>
              <a:defRPr sz="1600" b="0" i="1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3200400" marR="0" lvl="6" indent="-317500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■"/>
              <a:defRPr sz="14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3657600" marR="0" lvl="7" indent="-317500" algn="l" rtl="0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–"/>
              <a:defRPr sz="1400" b="0" i="1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4114800" marR="0" lvl="8" indent="-317500" algn="l" rtl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400"/>
              <a:buFont typeface="Libre Franklin"/>
              <a:buChar char="■"/>
              <a:defRPr sz="14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8" name="Google Shape;8;p8"/>
          <p:cNvSpPr txBox="1">
            <a:spLocks noGrp="1"/>
          </p:cNvSpPr>
          <p:nvPr>
            <p:ph type="dt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9" name="Google Shape;9;p8"/>
          <p:cNvSpPr txBox="1">
            <a:spLocks noGrp="1"/>
          </p:cNvSpPr>
          <p:nvPr>
            <p:ph type="ftr" idx="11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0" name="Google Shape;10;p8"/>
          <p:cNvSpPr txBox="1">
            <a:spLocks noGrp="1"/>
          </p:cNvSpPr>
          <p:nvPr>
            <p:ph type="sldNum" idx="12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1" name="Google Shape;11;p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"/>
          <p:cNvSpPr txBox="1"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Font typeface="Libre Franklin"/>
              <a:buNone/>
            </a:pPr>
            <a:r>
              <a:rPr lang="de-DE" b="1" dirty="0"/>
              <a:t>GANTTCREATOR</a:t>
            </a:r>
            <a:endParaRPr b="1" dirty="0"/>
          </a:p>
        </p:txBody>
      </p:sp>
      <p:sp>
        <p:nvSpPr>
          <p:cNvPr id="94" name="Google Shape;94;p1"/>
          <p:cNvSpPr txBox="1">
            <a:spLocks noGrp="1"/>
          </p:cNvSpPr>
          <p:nvPr>
            <p:ph type="subTitle" idx="1"/>
          </p:nvPr>
        </p:nvSpPr>
        <p:spPr>
          <a:xfrm>
            <a:off x="2679906" y="3956279"/>
            <a:ext cx="6831600" cy="14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ctr" rtl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960"/>
              <a:buNone/>
            </a:pPr>
            <a:r>
              <a:rPr lang="de-DE" sz="2960" b="1" cap="small" dirty="0">
                <a:solidFill>
                  <a:srgbClr val="7F7F7F"/>
                </a:solidFill>
              </a:rPr>
              <a:t>Gruppe 2</a:t>
            </a:r>
            <a:endParaRPr b="1" dirty="0"/>
          </a:p>
          <a:p>
            <a:pPr marL="0" lvl="0" indent="0" algn="ctr" rtl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960"/>
              <a:buNone/>
            </a:pPr>
            <a:r>
              <a:rPr lang="de-DE" sz="2960" cap="small" dirty="0">
                <a:solidFill>
                  <a:srgbClr val="7F7F7F"/>
                </a:solidFill>
              </a:rPr>
              <a:t>Andreas Burgstaller </a:t>
            </a:r>
          </a:p>
          <a:p>
            <a:pPr marL="0" lvl="0" indent="0" algn="ctr" rtl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960"/>
              <a:buNone/>
            </a:pPr>
            <a:r>
              <a:rPr lang="de-DE" sz="2960" cap="small" dirty="0">
                <a:solidFill>
                  <a:srgbClr val="7F7F7F"/>
                </a:solidFill>
              </a:rPr>
              <a:t>Markus Cservenka</a:t>
            </a:r>
            <a:endParaRPr sz="2960" cap="small" dirty="0">
              <a:solidFill>
                <a:srgbClr val="7F7F7F"/>
              </a:solidFill>
            </a:endParaRPr>
          </a:p>
          <a:p>
            <a:pPr marL="0" lvl="0" indent="0" algn="ctr" rtl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27"/>
              <a:buNone/>
            </a:pPr>
            <a:endParaRPr sz="2127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 txBox="1">
            <a:spLocks noGrp="1"/>
          </p:cNvSpPr>
          <p:nvPr>
            <p:ph type="title"/>
          </p:nvPr>
        </p:nvSpPr>
        <p:spPr>
          <a:xfrm>
            <a:off x="595423" y="685800"/>
            <a:ext cx="4331369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ibre Franklin"/>
              <a:buNone/>
            </a:pPr>
            <a:r>
              <a:rPr lang="de-DE" b="1">
                <a:solidFill>
                  <a:schemeClr val="lt1"/>
                </a:solidFill>
              </a:rPr>
              <a:t>Gantt</a:t>
            </a:r>
            <a:endParaRPr b="1">
              <a:solidFill>
                <a:schemeClr val="lt1"/>
              </a:solidFill>
            </a:endParaRPr>
          </a:p>
        </p:txBody>
      </p:sp>
      <p:pic>
        <p:nvPicPr>
          <p:cNvPr id="100" name="Google Shape;100;p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674319" y="1628775"/>
            <a:ext cx="6292010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"/>
          <p:cNvSpPr txBox="1">
            <a:spLocks noGrp="1"/>
          </p:cNvSpPr>
          <p:nvPr>
            <p:ph type="body" idx="2"/>
          </p:nvPr>
        </p:nvSpPr>
        <p:spPr>
          <a:xfrm>
            <a:off x="481263" y="1628775"/>
            <a:ext cx="4614612" cy="48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urier New"/>
              <a:buChar char="o"/>
            </a:pPr>
            <a:r>
              <a:rPr lang="de-DE" sz="2800" b="1">
                <a:solidFill>
                  <a:schemeClr val="lt1"/>
                </a:solidFill>
              </a:rPr>
              <a:t>Balkenplan</a:t>
            </a:r>
            <a:endParaRPr/>
          </a:p>
          <a:p>
            <a:pPr marL="457200" lvl="0" indent="-457200" algn="l" rtl="0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urier New"/>
              <a:buChar char="o"/>
            </a:pPr>
            <a:r>
              <a:rPr lang="de-DE" sz="2800" b="1">
                <a:solidFill>
                  <a:schemeClr val="lt1"/>
                </a:solidFill>
              </a:rPr>
              <a:t>Instrument des Projektmanagements</a:t>
            </a:r>
            <a:endParaRPr/>
          </a:p>
          <a:p>
            <a:pPr marL="457200" lvl="0" indent="-457200" algn="l" rtl="0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urier New"/>
              <a:buChar char="o"/>
            </a:pPr>
            <a:r>
              <a:rPr lang="de-DE" sz="2800" b="1">
                <a:solidFill>
                  <a:schemeClr val="lt1"/>
                </a:solidFill>
              </a:rPr>
              <a:t>Grafische Darstellung </a:t>
            </a:r>
            <a:br>
              <a:rPr lang="de-DE" sz="2800" b="1">
                <a:solidFill>
                  <a:schemeClr val="lt1"/>
                </a:solidFill>
              </a:rPr>
            </a:br>
            <a:r>
              <a:rPr lang="de-DE" sz="2800" b="1">
                <a:solidFill>
                  <a:schemeClr val="lt1"/>
                </a:solidFill>
              </a:rPr>
              <a:t>von Aktivitäten</a:t>
            </a:r>
            <a:endParaRPr/>
          </a:p>
          <a:p>
            <a:pPr marL="457200" lvl="0" indent="-457200" algn="l" rtl="0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urier New"/>
              <a:buChar char="o"/>
            </a:pPr>
            <a:r>
              <a:rPr lang="de-DE" sz="2800" b="1">
                <a:solidFill>
                  <a:schemeClr val="lt1"/>
                </a:solidFill>
              </a:rPr>
              <a:t>Einordnung auf Zeitachse</a:t>
            </a:r>
            <a:endParaRPr sz="2800"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600"/>
              <a:buFont typeface="Libre Franklin"/>
              <a:buNone/>
            </a:pPr>
            <a:r>
              <a:rPr lang="de-DE" sz="6600" b="1"/>
              <a:t>Ziel der Software</a:t>
            </a:r>
            <a:endParaRPr sz="6600" b="1"/>
          </a:p>
        </p:txBody>
      </p:sp>
      <p:pic>
        <p:nvPicPr>
          <p:cNvPr id="107" name="Google Shape;107;p3" descr="WorkinL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3246" y="4163362"/>
            <a:ext cx="2234669" cy="2234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3" descr="Ein Bild, das Text, Schild, Uhr, Zeichnung enthält.&#10;&#10;Automatisch generierte Beschreibu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68201" y="4042028"/>
            <a:ext cx="3701286" cy="238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3" descr="Ein Bild, das Text, Schild, Uhr, Straße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54770" y="3736005"/>
            <a:ext cx="3092918" cy="3092918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3"/>
          <p:cNvSpPr txBox="1"/>
          <p:nvPr/>
        </p:nvSpPr>
        <p:spPr>
          <a:xfrm>
            <a:off x="1371600" y="1811076"/>
            <a:ext cx="10297887" cy="2462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de-DE" sz="2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Erstellen eines Gantt Zeitplans für Seminararbeiten</a:t>
            </a:r>
            <a:endParaRPr/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de-DE" sz="2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Dateneingabe über ein Excel Template</a:t>
            </a:r>
            <a:endParaRPr/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de-DE" sz="2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Exportieren des Plans in eine PowerPoint Präsentation</a:t>
            </a:r>
            <a:endParaRPr/>
          </a:p>
          <a:p>
            <a:pPr marL="457200" marR="0" lvl="0" indent="-279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None/>
            </a:pPr>
            <a:endParaRPr sz="2800" b="0" i="0" u="none" strike="noStrike" cap="non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"/>
          <p:cNvSpPr txBox="1">
            <a:spLocks noGrp="1"/>
          </p:cNvSpPr>
          <p:nvPr>
            <p:ph type="title"/>
          </p:nvPr>
        </p:nvSpPr>
        <p:spPr>
          <a:xfrm>
            <a:off x="742949" y="371116"/>
            <a:ext cx="11382375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600"/>
              <a:buFont typeface="Libre Franklin"/>
              <a:buNone/>
            </a:pPr>
            <a:r>
              <a:rPr lang="de-DE" sz="6600" b="1"/>
              <a:t>Template</a:t>
            </a:r>
            <a:endParaRPr sz="6600" b="1"/>
          </a:p>
        </p:txBody>
      </p:sp>
      <p:pic>
        <p:nvPicPr>
          <p:cNvPr id="116" name="Google Shape;116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21330" y="499043"/>
            <a:ext cx="1378814" cy="791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8125" y="1570500"/>
            <a:ext cx="10532025" cy="4772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"/>
          <p:cNvSpPr txBox="1">
            <a:spLocks noGrp="1"/>
          </p:cNvSpPr>
          <p:nvPr>
            <p:ph type="title"/>
          </p:nvPr>
        </p:nvSpPr>
        <p:spPr>
          <a:xfrm>
            <a:off x="851364" y="439832"/>
            <a:ext cx="11340636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600"/>
              <a:buFont typeface="Libre Franklin"/>
              <a:buNone/>
            </a:pPr>
            <a:r>
              <a:rPr lang="de-DE" sz="6600" b="1"/>
              <a:t>CSV Datei für Gantt</a:t>
            </a:r>
            <a:endParaRPr sz="6600" b="1"/>
          </a:p>
        </p:txBody>
      </p:sp>
      <p:pic>
        <p:nvPicPr>
          <p:cNvPr id="123" name="Google Shape;123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7404" y="1569379"/>
            <a:ext cx="9398025" cy="4806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 txBox="1">
            <a:spLocks noGrp="1"/>
          </p:cNvSpPr>
          <p:nvPr>
            <p:ph type="title"/>
          </p:nvPr>
        </p:nvSpPr>
        <p:spPr>
          <a:xfrm>
            <a:off x="1371600" y="470975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600"/>
              <a:buFont typeface="Libre Franklin"/>
              <a:buNone/>
            </a:pPr>
            <a:r>
              <a:rPr lang="de-DE" sz="6600" b="1"/>
              <a:t>PowerPoint</a:t>
            </a:r>
            <a:endParaRPr sz="6600" b="1"/>
          </a:p>
        </p:txBody>
      </p:sp>
      <p:sp>
        <p:nvSpPr>
          <p:cNvPr id="129" name="Google Shape;129;p6"/>
          <p:cNvSpPr txBox="1">
            <a:spLocks noGrp="1"/>
          </p:cNvSpPr>
          <p:nvPr>
            <p:ph type="body" idx="3"/>
          </p:nvPr>
        </p:nvSpPr>
        <p:spPr>
          <a:xfrm>
            <a:off x="6525014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</a:pPr>
            <a:endParaRPr/>
          </a:p>
        </p:txBody>
      </p:sp>
      <p:sp>
        <p:nvSpPr>
          <p:cNvPr id="130" name="Google Shape;130;p6"/>
          <p:cNvSpPr txBox="1">
            <a:spLocks noGrp="1"/>
          </p:cNvSpPr>
          <p:nvPr>
            <p:ph type="body" idx="4"/>
          </p:nvPr>
        </p:nvSpPr>
        <p:spPr>
          <a:xfrm>
            <a:off x="6525014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84048" lvl="0" indent="-257048" algn="l" rtl="0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endParaRPr/>
          </a:p>
        </p:txBody>
      </p:sp>
      <p:pic>
        <p:nvPicPr>
          <p:cNvPr id="131" name="Google Shape;131;p6"/>
          <p:cNvPicPr preferRelativeResize="0"/>
          <p:nvPr/>
        </p:nvPicPr>
        <p:blipFill rotWithShape="1">
          <a:blip r:embed="rId3">
            <a:alphaModFix/>
          </a:blip>
          <a:srcRect l="1623"/>
          <a:stretch/>
        </p:blipFill>
        <p:spPr>
          <a:xfrm>
            <a:off x="4743025" y="1521475"/>
            <a:ext cx="7062700" cy="482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6"/>
          <p:cNvPicPr preferRelativeResize="0"/>
          <p:nvPr/>
        </p:nvPicPr>
        <p:blipFill rotWithShape="1">
          <a:blip r:embed="rId4">
            <a:alphaModFix/>
          </a:blip>
          <a:srcRect r="21605"/>
          <a:stretch/>
        </p:blipFill>
        <p:spPr>
          <a:xfrm>
            <a:off x="732000" y="1521475"/>
            <a:ext cx="2639425" cy="482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93225" y="1521475"/>
            <a:ext cx="8550054" cy="482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84ce0b141b_1_0"/>
          <p:cNvSpPr txBox="1">
            <a:spLocks noGrp="1"/>
          </p:cNvSpPr>
          <p:nvPr>
            <p:ph type="title"/>
          </p:nvPr>
        </p:nvSpPr>
        <p:spPr>
          <a:xfrm>
            <a:off x="851364" y="439832"/>
            <a:ext cx="113406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600"/>
              <a:buFont typeface="Libre Franklin"/>
              <a:buNone/>
            </a:pPr>
            <a:r>
              <a:rPr lang="de-DE" sz="6600" b="1"/>
              <a:t>GanttProject Support</a:t>
            </a:r>
            <a:endParaRPr sz="6600" b="1"/>
          </a:p>
        </p:txBody>
      </p:sp>
      <p:pic>
        <p:nvPicPr>
          <p:cNvPr id="139" name="Google Shape;139;g84ce0b141b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2238" y="1681532"/>
            <a:ext cx="9938869" cy="4627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oogle Shape;144;p7"/>
          <p:cNvGrpSpPr/>
          <p:nvPr/>
        </p:nvGrpSpPr>
        <p:grpSpPr>
          <a:xfrm>
            <a:off x="752858" y="744469"/>
            <a:ext cx="10674116" cy="5349671"/>
            <a:chOff x="752858" y="744469"/>
            <a:chExt cx="10674116" cy="5349671"/>
          </a:xfrm>
        </p:grpSpPr>
        <p:sp>
          <p:nvSpPr>
            <p:cNvPr id="145" name="Google Shape;145;p7"/>
            <p:cNvSpPr/>
            <p:nvPr/>
          </p:nvSpPr>
          <p:spPr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146" name="Google Shape;146;p7"/>
            <p:cNvSpPr/>
            <p:nvPr/>
          </p:nvSpPr>
          <p:spPr>
            <a:xfrm rot="10800000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 extrusionOk="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7" name="Google Shape;147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grpSp>
        <p:nvGrpSpPr>
          <p:cNvPr id="148" name="Google Shape;148;p7"/>
          <p:cNvGrpSpPr/>
          <p:nvPr/>
        </p:nvGrpSpPr>
        <p:grpSpPr>
          <a:xfrm>
            <a:off x="752858" y="744469"/>
            <a:ext cx="10674116" cy="5349671"/>
            <a:chOff x="752858" y="744469"/>
            <a:chExt cx="10674116" cy="5349671"/>
          </a:xfrm>
        </p:grpSpPr>
        <p:sp>
          <p:nvSpPr>
            <p:cNvPr id="149" name="Google Shape;149;p7"/>
            <p:cNvSpPr/>
            <p:nvPr/>
          </p:nvSpPr>
          <p:spPr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150" name="Google Shape;150;p7"/>
            <p:cNvSpPr/>
            <p:nvPr/>
          </p:nvSpPr>
          <p:spPr>
            <a:xfrm rot="10800000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 extrusionOk="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1" name="Google Shape;151;p7"/>
          <p:cNvSpPr txBox="1">
            <a:spLocks noGrp="1"/>
          </p:cNvSpPr>
          <p:nvPr>
            <p:ph type="title"/>
          </p:nvPr>
        </p:nvSpPr>
        <p:spPr>
          <a:xfrm>
            <a:off x="1478521" y="1480930"/>
            <a:ext cx="5751537" cy="3848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600"/>
              <a:buFont typeface="Libre Franklin"/>
              <a:buNone/>
            </a:pPr>
            <a:r>
              <a:rPr lang="de-DE" sz="6600" b="1" cap="none"/>
              <a:t>LIVE DEMO</a:t>
            </a:r>
            <a:endParaRPr b="1"/>
          </a:p>
        </p:txBody>
      </p:sp>
      <p:cxnSp>
        <p:nvCxnSpPr>
          <p:cNvPr id="152" name="Google Shape;152;p7"/>
          <p:cNvCxnSpPr/>
          <p:nvPr/>
        </p:nvCxnSpPr>
        <p:spPr>
          <a:xfrm>
            <a:off x="7674964" y="2388358"/>
            <a:ext cx="0" cy="1856096"/>
          </a:xfrm>
          <a:prstGeom prst="straightConnector1">
            <a:avLst/>
          </a:prstGeom>
          <a:noFill/>
          <a:ln w="254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Ausschnitt">
  <a:themeElements>
    <a:clrScheme name="Ausschnitt">
      <a:dk1>
        <a:srgbClr val="000000"/>
      </a:dk1>
      <a:lt1>
        <a:srgbClr val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Breitbild</PresentationFormat>
  <Paragraphs>18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Courier New</vt:lpstr>
      <vt:lpstr>Arial</vt:lpstr>
      <vt:lpstr>Libre Franklin</vt:lpstr>
      <vt:lpstr>Ausschnitt</vt:lpstr>
      <vt:lpstr>GANTTCREATOR</vt:lpstr>
      <vt:lpstr>Gantt</vt:lpstr>
      <vt:lpstr>Ziel der Software</vt:lpstr>
      <vt:lpstr>Template</vt:lpstr>
      <vt:lpstr>CSV Datei für Gantt</vt:lpstr>
      <vt:lpstr>PowerPoint</vt:lpstr>
      <vt:lpstr>GanttProject Support</vt:lpstr>
      <vt:lpstr>LIVE DEMO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GANTT</dc:title>
  <dc:creator>Andreas Burgstaller</dc:creator>
  <cp:lastModifiedBy>Markus Cservenka</cp:lastModifiedBy>
  <cp:revision>2</cp:revision>
  <dcterms:created xsi:type="dcterms:W3CDTF">2020-05-07T00:19:45Z</dcterms:created>
  <dcterms:modified xsi:type="dcterms:W3CDTF">2020-05-07T19:25:36Z</dcterms:modified>
</cp:coreProperties>
</file>