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9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B28F"/>
    <a:srgbClr val="35AE85"/>
    <a:srgbClr val="72C6AA"/>
    <a:srgbClr val="603638"/>
    <a:srgbClr val="C8C8C8"/>
    <a:srgbClr val="464343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EC706A-0E71-4895-8438-B2C7530F3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8A723A3-9ABC-49D9-8C75-AB57AA4876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B54E3-4992-452B-B67D-B702D2D93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4D7E2-5BDD-4E24-AEB3-DF0F7ED7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4E866A-C3DE-4BFA-BB64-7FC68661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604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46CA8F-FCD4-42B6-9DFB-318506D58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4CFAD63-BF9E-45BE-8CC1-CCA4B812CE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060703-250A-4156-8047-AEF63B31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AC56D4-C2F0-49D9-9978-B33E7DA3D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16EABE-E9A4-46AA-9608-955D4E503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283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1D2307C-8F84-4D8B-928E-3A6447939C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BE6AB3E-6C06-4920-A365-C050A26E4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92DF1A-0B11-49DF-8E64-D2747234E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2E1F18-180D-48A6-B87C-5B549102D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EB64FA-F761-49F6-B0DB-698A9F335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77860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8175C9-4E89-4737-927E-1D996B0CE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16AE97-5EE7-4D4E-BE55-B205423B2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9125692-F367-46D1-A663-848F04A81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FAA597-58B6-44CE-BC9B-FC58A7AD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8F3E9E-D28B-4C80-A638-335865241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9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3BE029-EFE0-4360-A52F-6608D5464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CA29E20-0CDC-466D-8148-0A8CCA88C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257F0B-CA2F-4662-A282-46AD3536C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A1518D-EE9E-4DDD-BAD0-9DF932A23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C8BFF0-DA3A-4A21-B37E-EFBBB6679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790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EB1D0B-8B81-4B80-B8F9-3AE77C22D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FF6ACC-8855-4F46-AC9D-A7485BDD7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9DFC308-3580-477D-8A02-E1F56A6A6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952C7E2-3A27-47F8-A0ED-3FC4AC83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E02274B-D8E8-463A-9399-92D734E00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CD0216-9655-44BC-88A4-06EE08C63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9905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D73EEF-255C-4185-8FA0-EFE0C8731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078070-CDAD-4DF8-BED2-437E497B9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13FD547-9785-4830-AE0C-AB9F0FC34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332D1F9-9B0E-4E49-8AF1-D29DF693EC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7CBB811-1B67-4752-9D2C-A1C3A2A2AB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2D85540-A595-41E9-9B78-FA168BE67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29F2A63-10B1-4DEE-958F-03EE729C4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B3C5929-DB74-4953-A0DA-8792C785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24138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462948-AC3D-4897-935C-F1A721234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47181E1-17A2-4C8B-8D7F-C65E2AB1B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65A018A-B160-48C5-8657-A03220B96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84FCD32-EF0C-4F63-B066-64411DD74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2179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BED586-5176-4C7A-BB5C-DB91F6235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5EED814-9915-4D4E-AF9C-12FFA0703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FFADBA-1475-427C-899F-E36EE9103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9386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A0F6FD-2627-41A8-A72B-0351DF57E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5242AE0-455D-4CFD-9527-EECA92D2E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FD8CD74-490F-4964-8267-94A1BB805A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BDB6224-C679-400F-90A2-718C28163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88B9C30-9437-4BA2-AD5F-016856C2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FBADB2-00F1-4E7F-AA94-6B5C97C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3207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9EFA0B-A05A-4F30-A474-327BFF3B3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A0CC34F-1F81-4C8A-A601-51B82B70F9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B6E6BA-3E15-4676-B96A-FF327697B5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D8C5184-DB33-474E-B230-ACD33AACC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AF9F709-6C60-4C49-962D-C8230F630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D99DDE-22A1-4CCF-B71C-004B9CC3D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92776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F235053-36D3-4AD7-81A2-297FB0612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F50BA40-B267-4DEF-BE1F-268D5724F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F30482-928D-4EE0-BE47-43EEC35764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B1B63-99BC-4B69-AE7E-AA96A8BFAB97}" type="datetimeFigureOut">
              <a:rPr lang="de-AT" smtClean="0"/>
              <a:t>07.05.2020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366D0F-2E68-4E58-A23A-B798ADF563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DE81E9-D757-4F77-8B73-347F1DC85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682A9-7A8D-4730-8166-B82DFB54D97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37770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99320E-97A4-46E0-870A-34090C984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99028"/>
            <a:ext cx="12192000" cy="988623"/>
          </a:xfrm>
        </p:spPr>
        <p:txBody>
          <a:bodyPr>
            <a:normAutofit/>
          </a:bodyPr>
          <a:lstStyle/>
          <a:p>
            <a:r>
              <a:rPr lang="de-AT" sz="3600" cap="small" dirty="0">
                <a:latin typeface="Arial Black" panose="020B0A04020102020204" pitchFamily="34" charset="0"/>
              </a:rPr>
              <a:t>Titel Der Präsentation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2DAA8F-CA11-426E-B345-D86619D6D5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2212" y="2432831"/>
            <a:ext cx="6027575" cy="7273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e-DE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Untertitel</a:t>
            </a:r>
            <a:endParaRPr lang="de-AT" sz="17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B28FBA48-0F32-4EA9-A060-E9AADECF295A}"/>
              </a:ext>
            </a:extLst>
          </p:cNvPr>
          <p:cNvCxnSpPr>
            <a:cxnSpLocks/>
          </p:cNvCxnSpPr>
          <p:nvPr/>
        </p:nvCxnSpPr>
        <p:spPr>
          <a:xfrm>
            <a:off x="3396000" y="3573622"/>
            <a:ext cx="5400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Untertitel 2">
            <a:extLst>
              <a:ext uri="{FF2B5EF4-FFF2-40B4-BE49-F238E27FC236}">
                <a16:creationId xmlns:a16="http://schemas.microsoft.com/office/drawing/2014/main" id="{C72B0C47-1FC6-4410-B71A-950876069A05}"/>
              </a:ext>
            </a:extLst>
          </p:cNvPr>
          <p:cNvSpPr txBox="1">
            <a:spLocks/>
          </p:cNvSpPr>
          <p:nvPr/>
        </p:nvSpPr>
        <p:spPr>
          <a:xfrm>
            <a:off x="0" y="4214555"/>
            <a:ext cx="12192000" cy="41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cap="small" dirty="0">
                <a:latin typeface="Arial Black" panose="020B0A04020102020204" pitchFamily="34" charset="0"/>
                <a:cs typeface="Arial" panose="020B0604020202020204" pitchFamily="34" charset="0"/>
              </a:rPr>
              <a:t>Autor</a:t>
            </a:r>
            <a:endParaRPr lang="de-AT" sz="2000" cap="small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5C8E92BE-A184-4322-AAB2-500645EB0DA6}"/>
              </a:ext>
            </a:extLst>
          </p:cNvPr>
          <p:cNvSpPr txBox="1">
            <a:spLocks/>
          </p:cNvSpPr>
          <p:nvPr/>
        </p:nvSpPr>
        <p:spPr>
          <a:xfrm>
            <a:off x="0" y="4627980"/>
            <a:ext cx="12192000" cy="41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b="1" cap="small" dirty="0">
                <a:solidFill>
                  <a:srgbClr val="46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Kursnummer und </a:t>
            </a:r>
            <a:r>
              <a:rPr lang="de-DE" sz="1800" b="1" cap="small" dirty="0" err="1">
                <a:solidFill>
                  <a:srgbClr val="46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</a:t>
            </a:r>
            <a:endParaRPr lang="de-AT" sz="1800" b="1" cap="small" dirty="0">
              <a:solidFill>
                <a:srgbClr val="464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709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74C64130-F34A-48A2-A680-3AD72A0BB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4906"/>
            <a:ext cx="10515600" cy="4917232"/>
          </a:xfrm>
        </p:spPr>
        <p:txBody>
          <a:bodyPr numCol="2">
            <a:noAutofit/>
          </a:bodyPr>
          <a:lstStyle/>
          <a:p>
            <a:pPr>
              <a:lnSpc>
                <a:spcPct val="120000"/>
              </a:lnSpc>
              <a:spcBef>
                <a:spcPts val="400"/>
              </a:spcBef>
              <a:buNone/>
            </a:pP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Hier wird das Inhaltsverzeichnis abgebildet…
</a:t>
            </a:r>
            <a:endParaRPr lang="de-A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6ECBD85-6A5F-4388-9875-08FEF096F780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7452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AT" sz="2800">
                <a:solidFill>
                  <a:srgbClr val="464343"/>
                </a:solidFill>
                <a:latin typeface="Arial Black" panose="020B0A04020102020204" pitchFamily="34" charset="0"/>
              </a:rPr>
              <a:t>STRUKTUR</a:t>
            </a:r>
            <a:endParaRPr lang="de-AT" sz="2800" dirty="0">
              <a:solidFill>
                <a:srgbClr val="464343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865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5AB2FE7-A72B-4052-B1C2-9B5917A6AEC9}"/>
              </a:ext>
            </a:extLst>
          </p:cNvPr>
          <p:cNvSpPr/>
          <p:nvPr/>
        </p:nvSpPr>
        <p:spPr>
          <a:xfrm>
            <a:off x="3712029" y="2290665"/>
            <a:ext cx="4767942" cy="22766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GANTT PLAN</a:t>
            </a:r>
          </a:p>
        </p:txBody>
      </p:sp>
    </p:spTree>
    <p:extLst>
      <p:ext uri="{BB962C8B-B14F-4D97-AF65-F5344CB8AC3E}">
        <p14:creationId xmlns:p14="http://schemas.microsoft.com/office/powerpoint/2010/main" val="206120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99320E-97A4-46E0-870A-34090C984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22297"/>
            <a:ext cx="12192000" cy="988623"/>
          </a:xfrm>
        </p:spPr>
        <p:txBody>
          <a:bodyPr>
            <a:normAutofit/>
          </a:bodyPr>
          <a:lstStyle/>
          <a:p>
            <a:r>
              <a:rPr lang="de-AT" sz="4000" cap="small" dirty="0">
                <a:latin typeface="Arial Black" panose="020B0A04020102020204" pitchFamily="34" charset="0"/>
              </a:rPr>
              <a:t>Danke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B28FBA48-0F32-4EA9-A060-E9AADECF295A}"/>
              </a:ext>
            </a:extLst>
          </p:cNvPr>
          <p:cNvCxnSpPr>
            <a:cxnSpLocks/>
          </p:cNvCxnSpPr>
          <p:nvPr/>
        </p:nvCxnSpPr>
        <p:spPr>
          <a:xfrm>
            <a:off x="3396000" y="3311944"/>
            <a:ext cx="5400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Untertitel 2">
            <a:extLst>
              <a:ext uri="{FF2B5EF4-FFF2-40B4-BE49-F238E27FC236}">
                <a16:creationId xmlns:a16="http://schemas.microsoft.com/office/drawing/2014/main" id="{C72B0C47-1FC6-4410-B71A-950876069A05}"/>
              </a:ext>
            </a:extLst>
          </p:cNvPr>
          <p:cNvSpPr txBox="1">
            <a:spLocks/>
          </p:cNvSpPr>
          <p:nvPr/>
        </p:nvSpPr>
        <p:spPr>
          <a:xfrm>
            <a:off x="0" y="3952877"/>
            <a:ext cx="12192000" cy="41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cap="small" dirty="0">
                <a:latin typeface="Arial Black" panose="020B0A04020102020204" pitchFamily="34" charset="0"/>
                <a:cs typeface="Arial" panose="020B0604020202020204" pitchFamily="34" charset="0"/>
              </a:rPr>
              <a:t>Autor</a:t>
            </a:r>
            <a:endParaRPr lang="de-AT" sz="2000" cap="small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5C8E92BE-A184-4322-AAB2-500645EB0DA6}"/>
              </a:ext>
            </a:extLst>
          </p:cNvPr>
          <p:cNvSpPr txBox="1">
            <a:spLocks/>
          </p:cNvSpPr>
          <p:nvPr/>
        </p:nvSpPr>
        <p:spPr>
          <a:xfrm>
            <a:off x="0" y="4366302"/>
            <a:ext cx="12192000" cy="41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b="1" cap="small" dirty="0">
                <a:solidFill>
                  <a:srgbClr val="46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Kursnummer und Kurs</a:t>
            </a:r>
            <a:endParaRPr lang="de-AT" sz="1800" b="1" cap="small" dirty="0">
              <a:solidFill>
                <a:srgbClr val="464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87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Breitbild</PresentationFormat>
  <Paragraphs>10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Office</vt:lpstr>
      <vt:lpstr>Titel Der Präsentation</vt:lpstr>
      <vt:lpstr>PowerPoint-Präsentation</vt:lpstr>
      <vt:lpstr>PowerPoint-Präsentation</vt:lpstr>
      <vt:lpstr>Danke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sddsf</dc:title>
  <dc:creator>Markus Cservenka</dc:creator>
  <cp:lastModifiedBy>Markus Cservenka</cp:lastModifiedBy>
  <cp:revision>95</cp:revision>
  <dcterms:created xsi:type="dcterms:W3CDTF">2020-03-18T09:52:43Z</dcterms:created>
  <dcterms:modified xsi:type="dcterms:W3CDTF">2020-05-07T19:32:55Z</dcterms:modified>
</cp:coreProperties>
</file>