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ttlecker" userId="f9193e848897b0a3" providerId="LiveId" clId="{CD86835C-8C45-4FFC-924D-C157AD44C420}"/>
    <pc:docChg chg="addSld modSld sldOrd">
      <pc:chgData name="Michael Brettlecker" userId="f9193e848897b0a3" providerId="LiveId" clId="{CD86835C-8C45-4FFC-924D-C157AD44C420}" dt="2020-04-23T18:43:33.480" v="271" actId="20577"/>
      <pc:docMkLst>
        <pc:docMk/>
      </pc:docMkLst>
      <pc:sldChg chg="modSp">
        <pc:chgData name="Michael Brettlecker" userId="f9193e848897b0a3" providerId="LiveId" clId="{CD86835C-8C45-4FFC-924D-C157AD44C420}" dt="2020-04-23T18:43:33.480" v="271" actId="20577"/>
        <pc:sldMkLst>
          <pc:docMk/>
          <pc:sldMk cId="3382523712" sldId="256"/>
        </pc:sldMkLst>
        <pc:spChg chg="mod">
          <ac:chgData name="Michael Brettlecker" userId="f9193e848897b0a3" providerId="LiveId" clId="{CD86835C-8C45-4FFC-924D-C157AD44C420}" dt="2020-04-23T18:43:33.480" v="271" actId="20577"/>
          <ac:spMkLst>
            <pc:docMk/>
            <pc:sldMk cId="3382523712" sldId="256"/>
            <ac:spMk id="2" creationId="{14428040-1571-4A5F-9A68-E380ECD60E62}"/>
          </ac:spMkLst>
        </pc:spChg>
      </pc:sldChg>
      <pc:sldChg chg="modSp new ord">
        <pc:chgData name="Michael Brettlecker" userId="f9193e848897b0a3" providerId="LiveId" clId="{CD86835C-8C45-4FFC-924D-C157AD44C420}" dt="2020-04-23T18:43:16.883" v="254"/>
        <pc:sldMkLst>
          <pc:docMk/>
          <pc:sldMk cId="2916843369" sldId="259"/>
        </pc:sldMkLst>
        <pc:spChg chg="mod">
          <ac:chgData name="Michael Brettlecker" userId="f9193e848897b0a3" providerId="LiveId" clId="{CD86835C-8C45-4FFC-924D-C157AD44C420}" dt="2020-04-23T18:41:32.074" v="18" actId="20577"/>
          <ac:spMkLst>
            <pc:docMk/>
            <pc:sldMk cId="2916843369" sldId="259"/>
            <ac:spMk id="2" creationId="{5FDE0396-86DA-4DD6-AA41-E0B163270506}"/>
          </ac:spMkLst>
        </pc:spChg>
        <pc:spChg chg="mod">
          <ac:chgData name="Michael Brettlecker" userId="f9193e848897b0a3" providerId="LiveId" clId="{CD86835C-8C45-4FFC-924D-C157AD44C420}" dt="2020-04-23T18:43:09.046" v="252" actId="20577"/>
          <ac:spMkLst>
            <pc:docMk/>
            <pc:sldMk cId="2916843369" sldId="259"/>
            <ac:spMk id="3" creationId="{CDA86A61-E78F-4404-A253-8D35DA18C2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55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6268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3351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929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8087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84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083120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8960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293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96800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6228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51287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3766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447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5280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88590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1156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D2F113-1401-4D7C-911A-A622A440C36A}" type="datetimeFigureOut">
              <a:rPr lang="en-AT" smtClean="0"/>
              <a:t>23/04/2020</a:t>
            </a:fld>
            <a:endParaRPr lang="en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3FDCE28-578A-49B1-B109-F5BA27C2A600}" type="slidenum">
              <a:rPr lang="en-AT" smtClean="0"/>
              <a:t>‹Nr.›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853239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28040-1571-4A5F-9A68-E380ECD60E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BP1 - Projekt</a:t>
            </a:r>
            <a:endParaRPr lang="en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A1AB18-DADB-4BA3-9FBF-588BCC723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Jennifer Breuss</a:t>
            </a:r>
          </a:p>
          <a:p>
            <a:r>
              <a:rPr lang="de-AT" dirty="0"/>
              <a:t>Michael Brettlecker</a:t>
            </a:r>
          </a:p>
        </p:txBody>
      </p:sp>
    </p:spTree>
    <p:extLst>
      <p:ext uri="{BB962C8B-B14F-4D97-AF65-F5344CB8AC3E}">
        <p14:creationId xmlns:p14="http://schemas.microsoft.com/office/powerpoint/2010/main" val="338252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84AB8A-8E69-40FF-88B1-2AAAA1E6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Covid</a:t>
            </a:r>
            <a:r>
              <a:rPr lang="de-AT" dirty="0"/>
              <a:t>-Graph</a:t>
            </a:r>
            <a:endParaRPr lang="en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F04F9A-8374-4344-98EF-B8439B92C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Auslesen von Infizierte aus Internetquelle</a:t>
            </a:r>
          </a:p>
          <a:p>
            <a:r>
              <a:rPr lang="de-AT" dirty="0"/>
              <a:t>Erstellen von Tabelle in Word mit Datum &amp; Anzahl</a:t>
            </a:r>
          </a:p>
          <a:p>
            <a:r>
              <a:rPr lang="de-AT" dirty="0"/>
              <a:t>Erstellen von Graph in Excel</a:t>
            </a:r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20472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E0396-86DA-4DD6-AA41-E0B16327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Geschäftsbericht</a:t>
            </a:r>
            <a:endParaRPr lang="en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86A61-E78F-4404-A253-8D35DA18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Daten aus Online-Geschäftsbericht auslesen</a:t>
            </a:r>
          </a:p>
          <a:p>
            <a:r>
              <a:rPr lang="de-AT" dirty="0"/>
              <a:t>Diagramme und Tabellen mit Excel erstellen</a:t>
            </a:r>
          </a:p>
          <a:p>
            <a:r>
              <a:rPr lang="de-AT" dirty="0"/>
              <a:t>Präsentation in </a:t>
            </a:r>
            <a:r>
              <a:rPr lang="de-AT" dirty="0" err="1"/>
              <a:t>Powerpoint</a:t>
            </a:r>
            <a:r>
              <a:rPr lang="de-AT" dirty="0"/>
              <a:t> erstellen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91684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D2626-66B1-4D77-B380-0A2F568B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Geburtstagsreminder</a:t>
            </a:r>
            <a:endParaRPr lang="en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8D731-8797-4CA5-8407-5C62E2202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Access Geburtstagsdatenbank auslesen</a:t>
            </a:r>
          </a:p>
          <a:p>
            <a:r>
              <a:rPr lang="de-AT" dirty="0"/>
              <a:t>Erstellen von Glückwünsche in Word mit Vorlagen</a:t>
            </a:r>
          </a:p>
          <a:p>
            <a:r>
              <a:rPr lang="de-AT" dirty="0"/>
              <a:t>Glückwünsche als Email an betreffende Person senden</a:t>
            </a:r>
          </a:p>
          <a:p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556939357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60</Words>
  <Application>Microsoft Office PowerPoint</Application>
  <PresentationFormat>Breitbild</PresentationFormat>
  <Paragraphs>15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Segment</vt:lpstr>
      <vt:lpstr>BP1 - Projekt</vt:lpstr>
      <vt:lpstr>Covid-Graph</vt:lpstr>
      <vt:lpstr>Geschäftsbericht</vt:lpstr>
      <vt:lpstr>Geburtstagsreminder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BP1 - Automation</dc:title>
  <dc:creator>Michael Brettlecker</dc:creator>
  <cp:lastModifiedBy>Michael Brettlecker</cp:lastModifiedBy>
  <cp:revision>2</cp:revision>
  <dcterms:created xsi:type="dcterms:W3CDTF">2020-04-23T18:06:36Z</dcterms:created>
  <dcterms:modified xsi:type="dcterms:W3CDTF">2020-04-23T18:43:39Z</dcterms:modified>
</cp:coreProperties>
</file>