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Merriweather" pitchFamily="2" charset="77"/>
      <p:regular r:id="rId7"/>
      <p:bold r:id="rId8"/>
      <p:italic r:id="rId9"/>
      <p:boldItalic r:id="rId10"/>
    </p:embeddedFont>
    <p:embeddedFont>
      <p:font typeface="Roboto" panose="02000000000000000000" pitchFamily="2" charset="0"/>
      <p:regular r:id="rId11"/>
      <p:bold r:id="rId12"/>
      <p:italic r:id="rId13"/>
      <p:boldItalic r:id="rId14"/>
    </p:embeddedFont>
    <p:embeddedFont>
      <p:font typeface="Verdana" panose="020B060403050404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5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4d62318c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4d62318c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fd530ce50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fd530ce50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fd530ce50_6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fd530ce50_6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Gruppe 8 - Projekte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11700" y="2217400"/>
            <a:ext cx="4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Lukas Roithner </a:t>
            </a:r>
            <a:endParaRPr sz="1300" b="1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300" b="1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Felix Schönleitner</a:t>
            </a:r>
            <a:endParaRPr sz="1300" b="1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ctrTitle"/>
          </p:nvPr>
        </p:nvSpPr>
        <p:spPr>
          <a:xfrm>
            <a:off x="743400" y="48050"/>
            <a:ext cx="7774200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1700" lvl="0" indent="444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b="1"/>
              <a:t>Illegaler Musikdownload im Jahr 2010</a:t>
            </a:r>
            <a:endParaRPr sz="1700" b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200"/>
          </a:p>
        </p:txBody>
      </p: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>
          <a:xfrm>
            <a:off x="311700" y="1241225"/>
            <a:ext cx="8520600" cy="231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Youtube über Internet Explorer aufmachen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Lied über Drittanbieter Software downloaden (Limewire für den Oldschool Flair)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Musik im Windows Media Player abspielen</a:t>
            </a:r>
            <a:endParaRPr sz="1700"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0116" y="2681669"/>
            <a:ext cx="2162184" cy="215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Homemade miser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4294967295"/>
          </p:nvPr>
        </p:nvSpPr>
        <p:spPr>
          <a:xfrm>
            <a:off x="363350" y="1427025"/>
            <a:ext cx="8520600" cy="32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>
                <a:solidFill>
                  <a:srgbClr val="000000"/>
                </a:solidFill>
              </a:rPr>
              <a:t>Amazon wird über Webbrowser geöffnet. Man sucht sich ein Produkt aus und kopiert dann die URL. Dannach gibt man den Preis an, für den man das Produkt gerne kaufen möchte.</a:t>
            </a: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>
                <a:solidFill>
                  <a:srgbClr val="000000"/>
                </a:solidFill>
              </a:rPr>
              <a:t>Öffnet Rechner und rechnet nach, ob das Produkt in unser Budget passt. Budget ist im Programm hinterlegt.</a:t>
            </a:r>
            <a:endParaRPr sz="12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>
                <a:solidFill>
                  <a:srgbClr val="000000"/>
                </a:solidFill>
              </a:rPr>
              <a:t>Sobald der Preis darunter fällt, sendet das Programm eine Nachricht. (z.B E-Mail)</a:t>
            </a:r>
            <a:endParaRPr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Performance Booster</a:t>
            </a:r>
            <a:endParaRPr b="1"/>
          </a:p>
        </p:txBody>
      </p:sp>
      <p:sp>
        <p:nvSpPr>
          <p:cNvPr id="84" name="Google Shape;84;p16"/>
          <p:cNvSpPr txBox="1"/>
          <p:nvPr/>
        </p:nvSpPr>
        <p:spPr>
          <a:xfrm>
            <a:off x="352650" y="1567150"/>
            <a:ext cx="8438700" cy="32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Beim Versuch Internet Explorer zu öffnen, wird im Hintergrund ein besser Browser 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(Google Chrome)</a:t>
            </a:r>
            <a:r>
              <a:rPr lang="en"/>
              <a:t> runtergeladen und als Standardbrowser festgelegt. 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Bild wird heruntergeladen und in Paint3D geöffnet. </a:t>
            </a:r>
            <a:endParaRPr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</a:t>
            </a:r>
            <a:r>
              <a:rPr lang="en">
                <a:solidFill>
                  <a:schemeClr val="dk1"/>
                </a:solidFill>
              </a:rPr>
              <a:t>nschließend wird das</a:t>
            </a:r>
            <a:r>
              <a:rPr lang="en"/>
              <a:t> Bild als Desktophintergrund eingestellt</a:t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2236" y="2758116"/>
            <a:ext cx="1930593" cy="1884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Macintosh PowerPoint</Application>
  <PresentationFormat>Bildschirmpräsentation (16:9)</PresentationFormat>
  <Paragraphs>26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Roboto</vt:lpstr>
      <vt:lpstr>Merriweather</vt:lpstr>
      <vt:lpstr>Arial</vt:lpstr>
      <vt:lpstr>Verdana</vt:lpstr>
      <vt:lpstr>Paradigm</vt:lpstr>
      <vt:lpstr>Gruppe 8 - Projekte</vt:lpstr>
      <vt:lpstr>Illegaler Musikdownload im Jahr 2010 </vt:lpstr>
      <vt:lpstr>Homemade miser</vt:lpstr>
      <vt:lpstr>Performance Booster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 8 - Projekte</dc:title>
  <cp:lastModifiedBy>Felix Benedikt Schönleitner</cp:lastModifiedBy>
  <cp:revision>4</cp:revision>
  <dcterms:modified xsi:type="dcterms:W3CDTF">2020-04-23T16:34:15Z</dcterms:modified>
</cp:coreProperties>
</file>