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 rtl="0"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3D1500-5F52-47EF-A2E9-59EF1A3D2B84}" v="20" dt="2020-05-07T21:09:06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8"/>
  </p:normalViewPr>
  <p:slideViewPr>
    <p:cSldViewPr snapToGrid="0" snapToObjects="1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299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A2A6E17-4974-4D6E-870E-CA7F62E8D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84DFBA-F5F5-4821-B669-979ADC150D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26012-2F92-499E-881A-518AEDD7CAED}" type="datetimeFigureOut">
              <a:rPr lang="de-DE" smtClean="0"/>
              <a:t>07.05.2020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E323672-F428-43BA-9CB0-2EBE698C44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617790D-E97E-4129-B743-7DFBFE9187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F6D1D-3525-4F49-9962-E89B47B39B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78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EA4F9-96A4-4A3D-B050-89936C2BB0A3}" type="datetimeFigureOut">
              <a:rPr lang="de-DE" smtClean="0"/>
              <a:t>07.05.2020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/>
              <a:t>Textmasterformate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DEFD-356B-4464-9EB1-B2E42720078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3522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DDEFD-356B-4464-9EB1-B2E42720078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209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7A7E2D9-6B96-46DC-8E72-3483E4DE776A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de-DE" noProof="0" smtClean="0"/>
              <a:pPr/>
              <a:t>‹Nr.›</a:t>
            </a:fld>
            <a:endParaRPr lang="de-DE" noProof="0"/>
          </a:p>
        </p:txBody>
      </p:sp>
      <p:grpSp>
        <p:nvGrpSpPr>
          <p:cNvPr id="7" name="Gruppe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ihand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ihand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7962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4CB2C9-52A6-482F-BA40-C6A6B363851A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05142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2D6EF6-EC7F-4663-89F0-776312F6B5A8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84549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5FE226-3C28-4405-BE8D-E9C225778E0E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15040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1AE5C5B-F9E0-49F2-9940-E2BD1E88F503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7" name="Freihandform 6" title="Zuschnittsmark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65941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49342C-D19A-456B-9E9B-42058A9A8117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332195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8E2CFD-2442-40F4-AC50-F89FC9D8C48C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6959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90859-76FB-4FDD-944A-FBCFC6DEB671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5927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7CB245-BE70-4BB1-B543-94B463EC5177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80983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 title="Hintergrundform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AF36CB4-80B1-4C54-8EAA-A43A7AFC21BB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9" name="Rechteck 8" title="Trennleiste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51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 title="Hintergrundform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5D726DE-5512-40A8-A6F1-4E051EE12A4B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9" name="Rechteck 8" title="Trennleiste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393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C7EE07A0-42C9-401A-A544-7E6EC5D69179}" type="datetime1">
              <a:rPr lang="de-DE" noProof="0" smtClean="0"/>
              <a:t>07.05.2020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69E57DC2-970A-4B3E-BB1C-7A09969E49DF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9" name="Rechteck 8" title="Randleiste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151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ilding a Geolocation based Weather App with Vanilla JS and ...">
            <a:extLst>
              <a:ext uri="{FF2B5EF4-FFF2-40B4-BE49-F238E27FC236}">
                <a16:creationId xmlns:a16="http://schemas.microsoft.com/office/drawing/2014/main" id="{EDFAEA4B-840B-4140-90D4-03A9202B89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83"/>
          <a:stretch/>
        </p:blipFill>
        <p:spPr bwMode="auto">
          <a:xfrm>
            <a:off x="20" y="10"/>
            <a:ext cx="12191980" cy="685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" name="Rectangle 191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4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>
            <a:normAutofit/>
          </a:bodyPr>
          <a:lstStyle/>
          <a:p>
            <a:pPr rtl="0"/>
            <a:r>
              <a:rPr lang="de-DE" dirty="0">
                <a:solidFill>
                  <a:schemeClr val="bg2"/>
                </a:solidFill>
              </a:rPr>
              <a:t>Die Wetterfee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6E661E49-0788-40C2-A5B6-638ADED71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de-DE" dirty="0">
                <a:solidFill>
                  <a:schemeClr val="bg2"/>
                </a:solidFill>
              </a:rPr>
              <a:t>Abschlusspräsentation, Business </a:t>
            </a:r>
            <a:r>
              <a:rPr lang="de-DE" dirty="0" err="1">
                <a:solidFill>
                  <a:schemeClr val="bg2"/>
                </a:solidFill>
              </a:rPr>
              <a:t>Programming</a:t>
            </a:r>
            <a:r>
              <a:rPr lang="de-DE" dirty="0">
                <a:solidFill>
                  <a:schemeClr val="bg2"/>
                </a:solidFill>
              </a:rPr>
              <a:t> 1</a:t>
            </a:r>
          </a:p>
        </p:txBody>
      </p:sp>
      <p:pic>
        <p:nvPicPr>
          <p:cNvPr id="26" name="Picture 6" descr="Open Object Rexx">
            <a:extLst>
              <a:ext uri="{FF2B5EF4-FFF2-40B4-BE49-F238E27FC236}">
                <a16:creationId xmlns:a16="http://schemas.microsoft.com/office/drawing/2014/main" id="{FC61679B-BB74-435C-B9ED-9554742D9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969" y="1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58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ilding a Geolocation based Weather App with Vanilla JS and ...">
            <a:extLst>
              <a:ext uri="{FF2B5EF4-FFF2-40B4-BE49-F238E27FC236}">
                <a16:creationId xmlns:a16="http://schemas.microsoft.com/office/drawing/2014/main" id="{9EAEEDA9-879C-4DE9-A3EF-BFACEC60F9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-1"/>
            <a:ext cx="1219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CBA2BA5-DF4D-437C-9273-F945CF857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7948" y="1838152"/>
            <a:ext cx="5607908" cy="372444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754EA86-2D7A-4D51-B5F6-DA6349D5F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1087261" y="1405049"/>
            <a:ext cx="2131466" cy="1830903"/>
          </a:xfrm>
          <a:custGeom>
            <a:avLst/>
            <a:gdLst>
              <a:gd name="connsiteX0" fmla="*/ 2308583 w 2308583"/>
              <a:gd name="connsiteY0" fmla="*/ 1983044 h 1983044"/>
              <a:gd name="connsiteX1" fmla="*/ 462 w 2308583"/>
              <a:gd name="connsiteY1" fmla="*/ 1983044 h 1983044"/>
              <a:gd name="connsiteX2" fmla="*/ 0 w 2308583"/>
              <a:gd name="connsiteY2" fmla="*/ 1711185 h 1983044"/>
              <a:gd name="connsiteX3" fmla="*/ 2022607 w 2308583"/>
              <a:gd name="connsiteY3" fmla="*/ 1712117 h 1983044"/>
              <a:gd name="connsiteX4" fmla="*/ 2022607 w 2308583"/>
              <a:gd name="connsiteY4" fmla="*/ 0 h 1983044"/>
              <a:gd name="connsiteX5" fmla="*/ 2308583 w 2308583"/>
              <a:gd name="connsiteY5" fmla="*/ 0 h 198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1983044">
                <a:moveTo>
                  <a:pt x="2308583" y="1983044"/>
                </a:moveTo>
                <a:lnTo>
                  <a:pt x="462" y="1983044"/>
                </a:lnTo>
                <a:cubicBezTo>
                  <a:pt x="-462" y="1889214"/>
                  <a:pt x="923" y="1805015"/>
                  <a:pt x="0" y="1711185"/>
                </a:cubicBezTo>
                <a:lnTo>
                  <a:pt x="2022607" y="1712117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C0D2C-3122-4BFC-A37D-FD1A4FDC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9" y="2185352"/>
            <a:ext cx="4891887" cy="1025935"/>
          </a:xfrm>
        </p:spPr>
        <p:txBody>
          <a:bodyPr anchor="ctr">
            <a:normAutofit/>
          </a:bodyPr>
          <a:lstStyle/>
          <a:p>
            <a:r>
              <a:rPr lang="de-DE" sz="3600" u="sng" dirty="0"/>
              <a:t>Das Team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5FE770-D1D2-46A9-982C-5CEE88504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959" y="3211287"/>
            <a:ext cx="4891887" cy="2068284"/>
          </a:xfrm>
        </p:spPr>
        <p:txBody>
          <a:bodyPr>
            <a:normAutofit/>
          </a:bodyPr>
          <a:lstStyle/>
          <a:p>
            <a:r>
              <a:rPr lang="de-DE" dirty="0"/>
              <a:t>David Pichler (h11704680)</a:t>
            </a:r>
          </a:p>
          <a:p>
            <a:r>
              <a:rPr lang="de-DE" dirty="0"/>
              <a:t>Dominique Prinz (h11704419)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4276C25-527D-48E6-970D-17D1EC61E406}"/>
              </a:ext>
            </a:extLst>
          </p:cNvPr>
          <p:cNvSpPr txBox="1">
            <a:spLocks/>
          </p:cNvSpPr>
          <p:nvPr/>
        </p:nvSpPr>
        <p:spPr>
          <a:xfrm>
            <a:off x="3834789" y="221584"/>
            <a:ext cx="3757247" cy="7760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cap="all" dirty="0">
                <a:solidFill>
                  <a:schemeClr val="bg2"/>
                </a:solidFill>
              </a:rPr>
              <a:t>Die Wetterfee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831B2221-B99D-4885-AC13-4B08B58BF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76198" y="2513067"/>
            <a:ext cx="3942554" cy="204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Open Object Rexx">
            <a:extLst>
              <a:ext uri="{FF2B5EF4-FFF2-40B4-BE49-F238E27FC236}">
                <a16:creationId xmlns:a16="http://schemas.microsoft.com/office/drawing/2014/main" id="{3E1C7BC9-4963-4F46-AE19-3CD35D23C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969" y="1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022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ilding a Geolocation based Weather App with Vanilla JS and ...">
            <a:extLst>
              <a:ext uri="{FF2B5EF4-FFF2-40B4-BE49-F238E27FC236}">
                <a16:creationId xmlns:a16="http://schemas.microsoft.com/office/drawing/2014/main" id="{9EAEEDA9-879C-4DE9-A3EF-BFACEC60F9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CBA2BA5-DF4D-437C-9273-F945CF857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7948" y="1838152"/>
            <a:ext cx="5607908" cy="372444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754EA86-2D7A-4D51-B5F6-DA6349D5F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1087261" y="1405049"/>
            <a:ext cx="2131466" cy="1830903"/>
          </a:xfrm>
          <a:custGeom>
            <a:avLst/>
            <a:gdLst>
              <a:gd name="connsiteX0" fmla="*/ 2308583 w 2308583"/>
              <a:gd name="connsiteY0" fmla="*/ 1983044 h 1983044"/>
              <a:gd name="connsiteX1" fmla="*/ 462 w 2308583"/>
              <a:gd name="connsiteY1" fmla="*/ 1983044 h 1983044"/>
              <a:gd name="connsiteX2" fmla="*/ 0 w 2308583"/>
              <a:gd name="connsiteY2" fmla="*/ 1711185 h 1983044"/>
              <a:gd name="connsiteX3" fmla="*/ 2022607 w 2308583"/>
              <a:gd name="connsiteY3" fmla="*/ 1712117 h 1983044"/>
              <a:gd name="connsiteX4" fmla="*/ 2022607 w 2308583"/>
              <a:gd name="connsiteY4" fmla="*/ 0 h 1983044"/>
              <a:gd name="connsiteX5" fmla="*/ 2308583 w 2308583"/>
              <a:gd name="connsiteY5" fmla="*/ 0 h 198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1983044">
                <a:moveTo>
                  <a:pt x="2308583" y="1983044"/>
                </a:moveTo>
                <a:lnTo>
                  <a:pt x="462" y="1983044"/>
                </a:lnTo>
                <a:cubicBezTo>
                  <a:pt x="-462" y="1889214"/>
                  <a:pt x="923" y="1805015"/>
                  <a:pt x="0" y="1711185"/>
                </a:cubicBezTo>
                <a:lnTo>
                  <a:pt x="2022607" y="1712117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C0D2C-3122-4BFC-A37D-FD1A4FDC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9" y="2185352"/>
            <a:ext cx="4891887" cy="1025935"/>
          </a:xfrm>
        </p:spPr>
        <p:txBody>
          <a:bodyPr anchor="ctr">
            <a:normAutofit fontScale="90000"/>
          </a:bodyPr>
          <a:lstStyle/>
          <a:p>
            <a:r>
              <a:rPr lang="de-DE" sz="3600" u="sng" dirty="0"/>
              <a:t>Programmanforderungen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5FE770-D1D2-46A9-982C-5CEE88504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959" y="3211287"/>
            <a:ext cx="4891887" cy="2068284"/>
          </a:xfrm>
        </p:spPr>
        <p:txBody>
          <a:bodyPr>
            <a:normAutofit/>
          </a:bodyPr>
          <a:lstStyle/>
          <a:p>
            <a:r>
              <a:rPr lang="de-DE" dirty="0"/>
              <a:t>Auslesen von Wetterdaten</a:t>
            </a:r>
          </a:p>
          <a:p>
            <a:r>
              <a:rPr lang="de-DE" dirty="0"/>
              <a:t>Sicherung der Daten</a:t>
            </a:r>
          </a:p>
          <a:p>
            <a:r>
              <a:rPr lang="de-DE" dirty="0"/>
              <a:t>Automatische Erstellung eines Newsletters</a:t>
            </a:r>
          </a:p>
          <a:p>
            <a:r>
              <a:rPr lang="de-DE" dirty="0"/>
              <a:t>+ versenden per E-Mail</a:t>
            </a:r>
          </a:p>
          <a:p>
            <a:endParaRPr lang="de-DE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02099B0-D346-4112-A600-9692F3CE3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874" y="2696718"/>
            <a:ext cx="1029138" cy="102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ie 8 genialsten Kommandozeilen-Befehle zum Sichern und ...">
            <a:extLst>
              <a:ext uri="{FF2B5EF4-FFF2-40B4-BE49-F238E27FC236}">
                <a16:creationId xmlns:a16="http://schemas.microsoft.com/office/drawing/2014/main" id="{1CE2C62F-040B-4390-80A2-AE69F7597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277" b="94175" l="3011" r="96022">
                        <a14:foregroundMark x1="13333" y1="6917" x2="13333" y2="6917"/>
                        <a14:foregroundMark x1="13333" y1="6917" x2="13333" y2="6917"/>
                        <a14:foregroundMark x1="12043" y1="6675" x2="12043" y2="6675"/>
                        <a14:foregroundMark x1="11505" y1="6553" x2="11505" y2="6553"/>
                        <a14:foregroundMark x1="10323" y1="5825" x2="10323" y2="5825"/>
                        <a14:foregroundMark x1="10215" y1="5825" x2="9785" y2="5704"/>
                        <a14:foregroundMark x1="9677" y1="5704" x2="7097" y2="13471"/>
                        <a14:foregroundMark x1="7097" y1="13471" x2="6344" y2="25728"/>
                        <a14:foregroundMark x1="5069" y1="90474" x2="5054" y2="91019"/>
                        <a14:foregroundMark x1="5084" y1="89927" x2="5072" y2="90375"/>
                        <a14:foregroundMark x1="5108" y1="89078" x2="5084" y2="89927"/>
                        <a14:foregroundMark x1="7419" y1="6675" x2="5108" y2="89078"/>
                        <a14:foregroundMark x1="5054" y1="91019" x2="11398" y2="93689"/>
                        <a14:foregroundMark x1="11398" y1="93689" x2="17742" y2="93204"/>
                        <a14:foregroundMark x1="17742" y1="93204" x2="46178" y2="94453"/>
                        <a14:foregroundMark x1="59691" y1="94534" x2="71398" y2="94053"/>
                        <a14:foregroundMark x1="54936" y1="94729" x2="56168" y2="94678"/>
                        <a14:foregroundMark x1="71398" y1="94053" x2="79032" y2="94053"/>
                        <a14:foregroundMark x1="79032" y1="94053" x2="91290" y2="89806"/>
                        <a14:foregroundMark x1="91290" y1="89806" x2="95699" y2="83859"/>
                        <a14:foregroundMark x1="95699" y1="83859" x2="95699" y2="6796"/>
                        <a14:foregroundMark x1="95699" y1="6796" x2="29677" y2="4126"/>
                        <a14:foregroundMark x1="29677" y1="4126" x2="6882" y2="4612"/>
                        <a14:foregroundMark x1="4180" y1="89837" x2="3118" y2="89806"/>
                        <a14:foregroundMark x1="83333" y1="92112" x2="4941" y2="89858"/>
                        <a14:foregroundMark x1="94731" y1="90049" x2="94731" y2="90049"/>
                        <a14:foregroundMark x1="94409" y1="83859" x2="94409" y2="83859"/>
                        <a14:foregroundMark x1="93763" y1="82403" x2="92796" y2="62743"/>
                        <a14:foregroundMark x1="4409" y1="7524" x2="4409" y2="7524"/>
                        <a14:foregroundMark x1="4409" y1="7524" x2="4409" y2="7524"/>
                        <a14:foregroundMark x1="5806" y1="5218" x2="4731" y2="20388"/>
                        <a14:foregroundMark x1="4731" y1="20388" x2="5161" y2="22451"/>
                        <a14:foregroundMark x1="60215" y1="3519" x2="95054" y2="4733"/>
                        <a14:foregroundMark x1="27849" y1="23665" x2="27849" y2="23665"/>
                        <a14:foregroundMark x1="26989" y1="25000" x2="26989" y2="25000"/>
                        <a14:foregroundMark x1="25269" y1="25607" x2="9247" y2="31796"/>
                        <a14:foregroundMark x1="32473" y1="22573" x2="23763" y2="23422"/>
                        <a14:foregroundMark x1="23763" y1="23422" x2="19785" y2="27913"/>
                        <a14:foregroundMark x1="16452" y1="17597" x2="51935" y2="26820"/>
                        <a14:foregroundMark x1="17312" y1="18325" x2="36344" y2="25485"/>
                        <a14:foregroundMark x1="38280" y1="29612" x2="38172" y2="47937"/>
                        <a14:foregroundMark x1="44516" y1="32403" x2="6667" y2="34951"/>
                        <a14:foregroundMark x1="45699" y1="34466" x2="19785" y2="35316"/>
                        <a14:foregroundMark x1="94731" y1="4733" x2="96129" y2="12136"/>
                        <a14:foregroundMark x1="94839" y1="88714" x2="94839" y2="88714"/>
                        <a14:foregroundMark x1="94409" y1="91869" x2="94409" y2="91869"/>
                        <a14:foregroundMark x1="94301" y1="92233" x2="94301" y2="92233"/>
                        <a14:foregroundMark x1="91720" y1="91748" x2="96129" y2="92112"/>
                        <a14:foregroundMark x1="95914" y1="83374" x2="96022" y2="88592"/>
                        <a14:foregroundMark x1="95914" y1="76214" x2="96022" y2="87379"/>
                        <a14:foregroundMark x1="95484" y1="92233" x2="95484" y2="92233"/>
                        <a14:foregroundMark x1="93871" y1="93325" x2="93871" y2="93325"/>
                        <a14:foregroundMark x1="92473" y1="94175" x2="92473" y2="94175"/>
                        <a14:foregroundMark x1="95806" y1="89199" x2="95806" y2="89199"/>
                        <a14:foregroundMark x1="91935" y1="93932" x2="91935" y2="93932"/>
                        <a14:foregroundMark x1="92043" y1="93932" x2="92043" y2="93932"/>
                        <a14:foregroundMark x1="92151" y1="93932" x2="92151" y2="93932"/>
                        <a14:foregroundMark x1="92151" y1="93932" x2="92151" y2="93932"/>
                        <a14:foregroundMark x1="92473" y1="93932" x2="93226" y2="93932"/>
                        <a14:foregroundMark x1="95484" y1="89442" x2="95484" y2="89442"/>
                        <a14:foregroundMark x1="95484" y1="89442" x2="95484" y2="89442"/>
                        <a14:foregroundMark x1="95484" y1="88107" x2="95484" y2="91141"/>
                        <a14:foregroundMark x1="6452" y1="3519" x2="6452" y2="3519"/>
                        <a14:foregroundMark x1="5484" y1="4126" x2="5484" y2="4126"/>
                        <a14:foregroundMark x1="5914" y1="4126" x2="5914" y2="4126"/>
                        <a14:foregroundMark x1="5914" y1="4005" x2="5914" y2="4005"/>
                        <a14:foregroundMark x1="5914" y1="4005" x2="5914" y2="4005"/>
                        <a14:foregroundMark x1="5914" y1="4005" x2="5914" y2="4005"/>
                        <a14:backgroundMark x1="3353" y1="22792" x2="1828" y2="51456"/>
                        <a14:backgroundMark x1="3487" y1="20276" x2="3463" y2="20719"/>
                        <a14:backgroundMark x1="2420" y1="88549" x2="2473" y2="91869"/>
                        <a14:backgroundMark x1="1828" y1="51456" x2="2412" y2="88065"/>
                        <a14:backgroundMark x1="2473" y1="91869" x2="8710" y2="96238"/>
                        <a14:backgroundMark x1="8710" y1="96238" x2="47849" y2="97816"/>
                        <a14:backgroundMark x1="47849" y1="97816" x2="57312" y2="96602"/>
                        <a14:backgroundMark x1="57312" y1="96602" x2="71290" y2="96602"/>
                        <a14:backgroundMark x1="71290" y1="96602" x2="76297" y2="95795"/>
                        <a14:backgroundMark x1="79186" y1="95521" x2="90968" y2="95631"/>
                        <a14:backgroundMark x1="78065" y1="95510" x2="78340" y2="95513"/>
                        <a14:backgroundMark x1="90968" y1="95631" x2="90931" y2="95673"/>
                        <a14:backgroundMark x1="96562" y1="76206" x2="98710" y2="36529"/>
                        <a14:backgroundMark x1="98710" y1="36529" x2="97387" y2="11838"/>
                        <a14:backgroundMark x1="6393" y1="3757" x2="2473" y2="3762"/>
                        <a14:backgroundMark x1="45269" y1="7403" x2="45269" y2="7403"/>
                        <a14:backgroundMark x1="45054" y1="7403" x2="45054" y2="7403"/>
                        <a14:backgroundMark x1="5484" y1="3155" x2="5484" y2="3155"/>
                        <a14:backgroundMark x1="5484" y1="3155" x2="5484" y2="3155"/>
                        <a14:backgroundMark x1="54301" y1="95510" x2="54301" y2="95510"/>
                        <a14:backgroundMark x1="55376" y1="95510" x2="46774" y2="95510"/>
                        <a14:backgroundMark x1="3118" y1="90170" x2="3333" y2="91019"/>
                        <a14:backgroundMark x1="3333" y1="89078" x2="3333" y2="89078"/>
                        <a14:backgroundMark x1="3441" y1="89927" x2="3441" y2="89927"/>
                        <a14:backgroundMark x1="55699" y1="95510" x2="59140" y2="955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413" y="2895647"/>
            <a:ext cx="1029138" cy="91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3864990-E01A-45A6-B9B3-601399ABA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108" y="4210243"/>
            <a:ext cx="975808" cy="1198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3F5DDE2C-9140-43AE-AC0E-ED5C5B5925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64503" y="4344809"/>
            <a:ext cx="1083910" cy="1064039"/>
          </a:xfrm>
          <a:prstGeom prst="rect">
            <a:avLst/>
          </a:prstGeom>
        </p:spPr>
      </p:pic>
      <p:pic>
        <p:nvPicPr>
          <p:cNvPr id="15" name="Picture 6" descr="Open Object Rexx">
            <a:extLst>
              <a:ext uri="{FF2B5EF4-FFF2-40B4-BE49-F238E27FC236}">
                <a16:creationId xmlns:a16="http://schemas.microsoft.com/office/drawing/2014/main" id="{0BC2A179-3683-462C-A05C-4487B99F3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969" y="1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>
            <a:extLst>
              <a:ext uri="{FF2B5EF4-FFF2-40B4-BE49-F238E27FC236}">
                <a16:creationId xmlns:a16="http://schemas.microsoft.com/office/drawing/2014/main" id="{0F5B3E9B-530C-455F-B679-CCA5D9ACA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369" y="1364096"/>
            <a:ext cx="1348044" cy="1348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el 1">
            <a:extLst>
              <a:ext uri="{FF2B5EF4-FFF2-40B4-BE49-F238E27FC236}">
                <a16:creationId xmlns:a16="http://schemas.microsoft.com/office/drawing/2014/main" id="{81532A12-64AF-47CE-89F6-21382A4AF654}"/>
              </a:ext>
            </a:extLst>
          </p:cNvPr>
          <p:cNvSpPr txBox="1">
            <a:spLocks/>
          </p:cNvSpPr>
          <p:nvPr/>
        </p:nvSpPr>
        <p:spPr>
          <a:xfrm>
            <a:off x="3834789" y="221584"/>
            <a:ext cx="3757247" cy="7760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cap="all" dirty="0">
                <a:solidFill>
                  <a:schemeClr val="bg2"/>
                </a:solidFill>
              </a:rPr>
              <a:t>Die Wetterfee</a:t>
            </a:r>
          </a:p>
        </p:txBody>
      </p:sp>
    </p:spTree>
    <p:extLst>
      <p:ext uri="{BB962C8B-B14F-4D97-AF65-F5344CB8AC3E}">
        <p14:creationId xmlns:p14="http://schemas.microsoft.com/office/powerpoint/2010/main" val="4263046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ilding a Geolocation based Weather App with Vanilla JS and ...">
            <a:extLst>
              <a:ext uri="{FF2B5EF4-FFF2-40B4-BE49-F238E27FC236}">
                <a16:creationId xmlns:a16="http://schemas.microsoft.com/office/drawing/2014/main" id="{9EAEEDA9-879C-4DE9-A3EF-BFACEC60F9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0"/>
            <a:ext cx="1219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CBA2BA5-DF4D-437C-9273-F945CF857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7948" y="1838152"/>
            <a:ext cx="5607908" cy="372444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754EA86-2D7A-4D51-B5F6-DA6349D5F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1087261" y="1405049"/>
            <a:ext cx="2131466" cy="1830903"/>
          </a:xfrm>
          <a:custGeom>
            <a:avLst/>
            <a:gdLst>
              <a:gd name="connsiteX0" fmla="*/ 2308583 w 2308583"/>
              <a:gd name="connsiteY0" fmla="*/ 1983044 h 1983044"/>
              <a:gd name="connsiteX1" fmla="*/ 462 w 2308583"/>
              <a:gd name="connsiteY1" fmla="*/ 1983044 h 1983044"/>
              <a:gd name="connsiteX2" fmla="*/ 0 w 2308583"/>
              <a:gd name="connsiteY2" fmla="*/ 1711185 h 1983044"/>
              <a:gd name="connsiteX3" fmla="*/ 2022607 w 2308583"/>
              <a:gd name="connsiteY3" fmla="*/ 1712117 h 1983044"/>
              <a:gd name="connsiteX4" fmla="*/ 2022607 w 2308583"/>
              <a:gd name="connsiteY4" fmla="*/ 0 h 1983044"/>
              <a:gd name="connsiteX5" fmla="*/ 2308583 w 2308583"/>
              <a:gd name="connsiteY5" fmla="*/ 0 h 198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1983044">
                <a:moveTo>
                  <a:pt x="2308583" y="1983044"/>
                </a:moveTo>
                <a:lnTo>
                  <a:pt x="462" y="1983044"/>
                </a:lnTo>
                <a:cubicBezTo>
                  <a:pt x="-462" y="1889214"/>
                  <a:pt x="923" y="1805015"/>
                  <a:pt x="0" y="1711185"/>
                </a:cubicBezTo>
                <a:lnTo>
                  <a:pt x="2022607" y="1712117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C0D2C-3122-4BFC-A37D-FD1A4FDC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9" y="2185352"/>
            <a:ext cx="4891887" cy="1025935"/>
          </a:xfrm>
        </p:spPr>
        <p:txBody>
          <a:bodyPr anchor="ctr">
            <a:normAutofit/>
          </a:bodyPr>
          <a:lstStyle/>
          <a:p>
            <a:r>
              <a:rPr lang="de-DE" sz="3600" u="sng" dirty="0" err="1"/>
              <a:t>Learnings</a:t>
            </a:r>
            <a:r>
              <a:rPr lang="de-DE" sz="3600" u="sng" dirty="0"/>
              <a:t> &amp; </a:t>
            </a:r>
            <a:r>
              <a:rPr lang="de-DE" sz="3600" u="sng" dirty="0" err="1"/>
              <a:t>Limitations</a:t>
            </a:r>
            <a:endParaRPr lang="de-DE" sz="3600" u="sng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5FE770-D1D2-46A9-982C-5CEE88504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959" y="3113127"/>
            <a:ext cx="5068514" cy="2449473"/>
          </a:xfrm>
        </p:spPr>
        <p:txBody>
          <a:bodyPr>
            <a:normAutofit fontScale="77500" lnSpcReduction="20000"/>
          </a:bodyPr>
          <a:lstStyle/>
          <a:p>
            <a:r>
              <a:rPr lang="de-DE" dirty="0"/>
              <a:t>Immenser Bedarf an Recherche – Dokumentation schwer zu finden</a:t>
            </a:r>
          </a:p>
          <a:p>
            <a:r>
              <a:rPr lang="de-DE" dirty="0"/>
              <a:t>Koordination mit anderen Projekten (Kursen) schwierig</a:t>
            </a:r>
          </a:p>
          <a:p>
            <a:r>
              <a:rPr lang="de-DE" dirty="0"/>
              <a:t>Viel Zeit für Fehlerbehebung (Scheuklappen)</a:t>
            </a:r>
          </a:p>
          <a:p>
            <a:r>
              <a:rPr lang="de-DE" dirty="0"/>
              <a:t>Großer Unterschied bei Aufbau diverser Webseiten</a:t>
            </a:r>
          </a:p>
          <a:p>
            <a:r>
              <a:rPr lang="de-DE" dirty="0"/>
              <a:t>Nicht alles von uns umgesetzt was vorgenommen wurde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Picture 6" descr="Open Object Rexx">
            <a:extLst>
              <a:ext uri="{FF2B5EF4-FFF2-40B4-BE49-F238E27FC236}">
                <a16:creationId xmlns:a16="http://schemas.microsoft.com/office/drawing/2014/main" id="{FEDF8EC4-78D3-446C-937A-080724560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969" y="1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ED3F1540-4631-4AD6-B45E-AC2797A358ED}"/>
              </a:ext>
            </a:extLst>
          </p:cNvPr>
          <p:cNvSpPr txBox="1">
            <a:spLocks/>
          </p:cNvSpPr>
          <p:nvPr/>
        </p:nvSpPr>
        <p:spPr>
          <a:xfrm>
            <a:off x="3834789" y="221584"/>
            <a:ext cx="3757247" cy="7760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cap="all" dirty="0">
                <a:solidFill>
                  <a:schemeClr val="bg2"/>
                </a:solidFill>
              </a:rPr>
              <a:t>Die Wetterfee</a:t>
            </a:r>
          </a:p>
        </p:txBody>
      </p:sp>
    </p:spTree>
    <p:extLst>
      <p:ext uri="{BB962C8B-B14F-4D97-AF65-F5344CB8AC3E}">
        <p14:creationId xmlns:p14="http://schemas.microsoft.com/office/powerpoint/2010/main" val="125606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uilding a Geolocation based Weather App with Vanilla JS and ...">
            <a:extLst>
              <a:ext uri="{FF2B5EF4-FFF2-40B4-BE49-F238E27FC236}">
                <a16:creationId xmlns:a16="http://schemas.microsoft.com/office/drawing/2014/main" id="{9EAEEDA9-879C-4DE9-A3EF-BFACEC60F9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0"/>
            <a:ext cx="1219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CBA2BA5-DF4D-437C-9273-F945CF857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7948" y="1838152"/>
            <a:ext cx="5607908" cy="372444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754EA86-2D7A-4D51-B5F6-DA6349D5F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1087261" y="1405049"/>
            <a:ext cx="2131466" cy="1830903"/>
          </a:xfrm>
          <a:custGeom>
            <a:avLst/>
            <a:gdLst>
              <a:gd name="connsiteX0" fmla="*/ 2308583 w 2308583"/>
              <a:gd name="connsiteY0" fmla="*/ 1983044 h 1983044"/>
              <a:gd name="connsiteX1" fmla="*/ 462 w 2308583"/>
              <a:gd name="connsiteY1" fmla="*/ 1983044 h 1983044"/>
              <a:gd name="connsiteX2" fmla="*/ 0 w 2308583"/>
              <a:gd name="connsiteY2" fmla="*/ 1711185 h 1983044"/>
              <a:gd name="connsiteX3" fmla="*/ 2022607 w 2308583"/>
              <a:gd name="connsiteY3" fmla="*/ 1712117 h 1983044"/>
              <a:gd name="connsiteX4" fmla="*/ 2022607 w 2308583"/>
              <a:gd name="connsiteY4" fmla="*/ 0 h 1983044"/>
              <a:gd name="connsiteX5" fmla="*/ 2308583 w 2308583"/>
              <a:gd name="connsiteY5" fmla="*/ 0 h 198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1983044">
                <a:moveTo>
                  <a:pt x="2308583" y="1983044"/>
                </a:moveTo>
                <a:lnTo>
                  <a:pt x="462" y="1983044"/>
                </a:lnTo>
                <a:cubicBezTo>
                  <a:pt x="-462" y="1889214"/>
                  <a:pt x="923" y="1805015"/>
                  <a:pt x="0" y="1711185"/>
                </a:cubicBezTo>
                <a:lnTo>
                  <a:pt x="2022607" y="1712117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C0D2C-3122-4BFC-A37D-FD1A4FDC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9" y="2185352"/>
            <a:ext cx="4891887" cy="1025935"/>
          </a:xfrm>
        </p:spPr>
        <p:txBody>
          <a:bodyPr anchor="ctr">
            <a:normAutofit/>
          </a:bodyPr>
          <a:lstStyle/>
          <a:p>
            <a:r>
              <a:rPr lang="de-DE" sz="3600" u="sng" dirty="0"/>
              <a:t>Live Sample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5FE770-D1D2-46A9-982C-5CEE88504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959" y="3572403"/>
            <a:ext cx="4891887" cy="593069"/>
          </a:xfrm>
        </p:spPr>
        <p:txBody>
          <a:bodyPr>
            <a:normAutofit/>
          </a:bodyPr>
          <a:lstStyle/>
          <a:p>
            <a:r>
              <a:rPr lang="de-DE" dirty="0"/>
              <a:t>Vorführung des Projekts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8" name="Picture 6" descr="Open Object Rexx">
            <a:extLst>
              <a:ext uri="{FF2B5EF4-FFF2-40B4-BE49-F238E27FC236}">
                <a16:creationId xmlns:a16="http://schemas.microsoft.com/office/drawing/2014/main" id="{EC379CD4-198C-4F03-97DB-75ECCF8EA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969" y="1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3C8E65DD-B576-400C-920F-200867A9E025}"/>
              </a:ext>
            </a:extLst>
          </p:cNvPr>
          <p:cNvSpPr txBox="1">
            <a:spLocks/>
          </p:cNvSpPr>
          <p:nvPr/>
        </p:nvSpPr>
        <p:spPr>
          <a:xfrm>
            <a:off x="3834789" y="221584"/>
            <a:ext cx="3757247" cy="7760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cap="all" dirty="0">
                <a:solidFill>
                  <a:schemeClr val="bg2"/>
                </a:solidFill>
              </a:rPr>
              <a:t>Die Wetterfee</a:t>
            </a:r>
          </a:p>
        </p:txBody>
      </p:sp>
    </p:spTree>
    <p:extLst>
      <p:ext uri="{BB962C8B-B14F-4D97-AF65-F5344CB8AC3E}">
        <p14:creationId xmlns:p14="http://schemas.microsoft.com/office/powerpoint/2010/main" val="1226550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rn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f56f1110-2d4c-4480-9ca1-216b36f966d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DDE92CD5D04A458D398005FDDDCF94" ma:contentTypeVersion="9" ma:contentTypeDescription="Ein neues Dokument erstellen." ma:contentTypeScope="" ma:versionID="c6283c4c6ecfd0d590467a1ecca2a277">
  <xsd:schema xmlns:xsd="http://www.w3.org/2001/XMLSchema" xmlns:xs="http://www.w3.org/2001/XMLSchema" xmlns:p="http://schemas.microsoft.com/office/2006/metadata/properties" xmlns:ns3="f56f1110-2d4c-4480-9ca1-216b36f966de" targetNamespace="http://schemas.microsoft.com/office/2006/metadata/properties" ma:root="true" ma:fieldsID="3e7d882fa19b7a0476068ae45c19e966" ns3:_="">
    <xsd:import namespace="f56f1110-2d4c-4480-9ca1-216b36f966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f1110-2d4c-4480-9ca1-216b36f96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6757D5-6F93-45B0-82A2-39BC87D70F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155078-021E-49AB-8F30-C53CA1A5999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56f1110-2d4c-4480-9ca1-216b36f966de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ADB865-5379-4D20-AFF1-789AEF4EC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6f1110-2d4c-4480-9ca1-216b36f96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Breitbild</PresentationFormat>
  <Paragraphs>23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Franklin Gothic Book</vt:lpstr>
      <vt:lpstr>Ernte</vt:lpstr>
      <vt:lpstr>Die Wetterfee</vt:lpstr>
      <vt:lpstr>Das Team</vt:lpstr>
      <vt:lpstr>Programmanforderungen</vt:lpstr>
      <vt:lpstr>Learnings &amp; Limitations</vt:lpstr>
      <vt:lpstr>Live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2020-05-07T20:33:36Z</dcterms:created>
  <dcterms:modified xsi:type="dcterms:W3CDTF">2020-05-07T21:09:31Z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0x01010085DDE92CD5D04A458D398005FDDDCF94</vt:lpwstr>
  </property>
</Properties>
</file>