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4"/>
  </p:sldMasterIdLst>
  <p:sldIdLst>
    <p:sldId id="256" r:id="rId5"/>
    <p:sldId id="257" r:id="rId6"/>
    <p:sldId id="258" r:id="rId7"/>
    <p:sldId id="261" r:id="rId8"/>
    <p:sldId id="264" r:id="rId9"/>
    <p:sldId id="259" r:id="rId10"/>
    <p:sldId id="262" r:id="rId11"/>
    <p:sldId id="263" r:id="rId12"/>
    <p:sldId id="26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mitry-Janos Lux" initials="DL" lastIdx="1" clrIdx="0">
    <p:extLst>
      <p:ext uri="{19B8F6BF-5375-455C-9EA6-DF929625EA0E}">
        <p15:presenceInfo xmlns:p15="http://schemas.microsoft.com/office/powerpoint/2012/main" userId="Dimitry-Janos Lu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21080-D61D-497F-97AA-FF903A1D4996}" v="118" dt="2020-05-07T19:20:36.3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7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91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4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7508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985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01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02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4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5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3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33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8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8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61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9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8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4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6285ED22-A107-4890-B873-40199F33B5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Dimitry-Janos Lux</a:t>
            </a:r>
          </a:p>
          <a:p>
            <a:r>
              <a:rPr lang="de-AT" dirty="0"/>
              <a:t>Nicolas Lohfeyer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864DAD3-DB51-4CA1-972D-98DF967ED5A0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6434F31-7DE6-4650-8878-4414DB612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4012"/>
            <a:ext cx="8784981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29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DC069F-EE00-4847-BF08-D4F1A25D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Modul 1: Data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CE5D2-BF99-4D8B-9A8F-915AB33CC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2549641"/>
          </a:xfrm>
        </p:spPr>
        <p:txBody>
          <a:bodyPr/>
          <a:lstStyle/>
          <a:p>
            <a:r>
              <a:rPr lang="de-AT" dirty="0"/>
              <a:t>cURL anstelle von WGET: Open Source, Teil von Windows</a:t>
            </a:r>
          </a:p>
          <a:p>
            <a:r>
              <a:rPr lang="de-AT" dirty="0"/>
              <a:t>Probleme: JavaScript, SSL </a:t>
            </a:r>
            <a:r>
              <a:rPr lang="de-AT" dirty="0">
                <a:sym typeface="Wingdings" panose="05000000000000000000" pitchFamily="2" charset="2"/>
              </a:rPr>
              <a:t></a:t>
            </a:r>
            <a:r>
              <a:rPr lang="de-AT" dirty="0"/>
              <a:t> Yahoo Finance CSV abrufen, </a:t>
            </a:r>
            <a:r>
              <a:rPr lang="de-AT" dirty="0">
                <a:sym typeface="Wingdings" panose="05000000000000000000" pitchFamily="2" charset="2"/>
              </a:rPr>
              <a:t>Webseiten ändern sich ständig  Nur 1 Tag</a:t>
            </a:r>
          </a:p>
          <a:p>
            <a:r>
              <a:rPr lang="de-AT" dirty="0">
                <a:sym typeface="Wingdings" panose="05000000000000000000" pitchFamily="2" charset="2"/>
              </a:rPr>
              <a:t>Wird jedes mal überschrieben</a:t>
            </a:r>
            <a:endParaRPr lang="de-AT" dirty="0"/>
          </a:p>
          <a:p>
            <a:r>
              <a:rPr lang="de-AT" dirty="0"/>
              <a:t>Priorität Einfachheit </a:t>
            </a:r>
            <a:r>
              <a:rPr lang="de-AT" dirty="0">
                <a:sym typeface="Wingdings" panose="05000000000000000000" pitchFamily="2" charset="2"/>
              </a:rPr>
              <a:t></a:t>
            </a:r>
            <a:r>
              <a:rPr lang="de-AT" dirty="0"/>
              <a:t> 1 Zeile, Speicherort Users/Public </a:t>
            </a:r>
            <a:r>
              <a:rPr lang="de-AT" dirty="0">
                <a:sym typeface="Wingdings" panose="05000000000000000000" pitchFamily="2" charset="2"/>
              </a:rPr>
              <a:t> Zugriffsrechte</a:t>
            </a:r>
          </a:p>
        </p:txBody>
      </p:sp>
      <p:pic>
        <p:nvPicPr>
          <p:cNvPr id="5" name="Grafik 4" descr="Ein Bild, das Uhr, Ende, Schild enthält.&#10;&#10;Automatisch generierte Beschreibung">
            <a:extLst>
              <a:ext uri="{FF2B5EF4-FFF2-40B4-BE49-F238E27FC236}">
                <a16:creationId xmlns:a16="http://schemas.microsoft.com/office/drawing/2014/main" id="{CBF9D0A1-6784-4259-BBE6-C8A1A2C9A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902" y="295579"/>
            <a:ext cx="2849884" cy="85719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B2B8DF7-261E-483B-97AB-36A12B6AC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03036"/>
            <a:ext cx="10410738" cy="22935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355C961-C4B0-40AE-B6DD-28E271680C65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</p:spTree>
    <p:extLst>
      <p:ext uri="{BB962C8B-B14F-4D97-AF65-F5344CB8AC3E}">
        <p14:creationId xmlns:p14="http://schemas.microsoft.com/office/powerpoint/2010/main" val="25953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552170-5F60-4452-88FF-C4B6C1459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Modul 2: Spreadsheet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913C21-5F96-4E77-80C9-59091E0E0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021242"/>
          </a:xfrm>
        </p:spPr>
        <p:txBody>
          <a:bodyPr/>
          <a:lstStyle/>
          <a:p>
            <a:r>
              <a:rPr lang="de-AT" dirty="0"/>
              <a:t>Daten aus 1. Excel Sheet (data.csv) auslesen </a:t>
            </a:r>
            <a:r>
              <a:rPr lang="de-AT" dirty="0">
                <a:sym typeface="Wingdings" panose="05000000000000000000" pitchFamily="2" charset="2"/>
              </a:rPr>
              <a:t> Parsing  2. Excel Sheet</a:t>
            </a:r>
          </a:p>
          <a:p>
            <a:r>
              <a:rPr lang="de-AT" dirty="0">
                <a:sym typeface="Wingdings" panose="05000000000000000000" pitchFamily="2" charset="2"/>
              </a:rPr>
              <a:t>Main.xlsx wird kontinuierlich erweitert, falls nicht vorhanden erstellt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Check vorhanden  STREAM</a:t>
            </a:r>
          </a:p>
          <a:p>
            <a:r>
              <a:rPr lang="de-AT" dirty="0">
                <a:sym typeface="Wingdings" panose="05000000000000000000" pitchFamily="2" charset="2"/>
              </a:rPr>
              <a:t>Grundlage für Newsletter Daten</a:t>
            </a: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10D19F0-818E-4FE7-BF70-99333A324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443" y="4162689"/>
            <a:ext cx="5547557" cy="385247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8C0817D-4F7A-41B3-8293-689582D30432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B7B558D-FF88-4219-A3F7-5E5223495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749" y="5060543"/>
            <a:ext cx="9839325" cy="67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0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190CC-1A9B-4FAD-A73C-8A679AB8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Modul 2: Spreadsheet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781BA3-A93D-4683-9E86-EA67F64BB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454" y="1332626"/>
            <a:ext cx="1310712" cy="4912108"/>
          </a:xfrm>
          <a:prstGeom prst="rect">
            <a:avLst/>
          </a:prstGeom>
        </p:spPr>
      </p:pic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0C43AD72-4CAF-44B9-B22A-561AD285BDB9}"/>
              </a:ext>
            </a:extLst>
          </p:cNvPr>
          <p:cNvSpPr/>
          <p:nvPr/>
        </p:nvSpPr>
        <p:spPr>
          <a:xfrm rot="10800000">
            <a:off x="2325509" y="6039160"/>
            <a:ext cx="761425" cy="205574"/>
          </a:xfrm>
          <a:prstGeom prst="rightArrow">
            <a:avLst/>
          </a:prstGeom>
          <a:solidFill>
            <a:srgbClr val="00B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75798AB-8948-4B09-BE2C-233DFAEBCDBD}"/>
              </a:ext>
            </a:extLst>
          </p:cNvPr>
          <p:cNvSpPr txBox="1"/>
          <p:nvPr/>
        </p:nvSpPr>
        <p:spPr>
          <a:xfrm>
            <a:off x="3086934" y="5957281"/>
            <a:ext cx="26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2. Tagesaktueller Wert</a:t>
            </a:r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AF538DE2-3BE1-481D-8176-B73839AFCA75}"/>
              </a:ext>
            </a:extLst>
          </p:cNvPr>
          <p:cNvSpPr/>
          <p:nvPr/>
        </p:nvSpPr>
        <p:spPr>
          <a:xfrm rot="10800000">
            <a:off x="2233337" y="1332626"/>
            <a:ext cx="761425" cy="205574"/>
          </a:xfrm>
          <a:prstGeom prst="rightArrow">
            <a:avLst/>
          </a:prstGeom>
          <a:solidFill>
            <a:schemeClr val="accent1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94CB831-5B13-46FB-B0D6-C79C1FAABF70}"/>
              </a:ext>
            </a:extLst>
          </p:cNvPr>
          <p:cNvSpPr txBox="1"/>
          <p:nvPr/>
        </p:nvSpPr>
        <p:spPr>
          <a:xfrm>
            <a:off x="2994762" y="1250747"/>
            <a:ext cx="3221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1. Gesamte Zeile löschen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3EDC3465-B854-4C05-AF67-4788968AF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538" y="1332626"/>
            <a:ext cx="4041296" cy="23427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AF878D16-1F12-42B7-9272-31C71AD0C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1077" y="6029678"/>
            <a:ext cx="4251234" cy="224537"/>
          </a:xfrm>
          <a:prstGeom prst="rect">
            <a:avLst/>
          </a:prstGeom>
        </p:spPr>
      </p:pic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1E77E653-D65B-4FE8-8064-61273BBC11DC}"/>
              </a:ext>
            </a:extLst>
          </p:cNvPr>
          <p:cNvSpPr/>
          <p:nvPr/>
        </p:nvSpPr>
        <p:spPr>
          <a:xfrm>
            <a:off x="2955651" y="3174674"/>
            <a:ext cx="1448354" cy="514217"/>
          </a:xfrm>
          <a:prstGeom prst="rightArrow">
            <a:avLst/>
          </a:prstGeom>
          <a:solidFill>
            <a:srgbClr val="FFFF0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336DA2B-7DFB-461E-AE0B-55C103FD0C39}"/>
              </a:ext>
            </a:extLst>
          </p:cNvPr>
          <p:cNvSpPr txBox="1"/>
          <p:nvPr/>
        </p:nvSpPr>
        <p:spPr>
          <a:xfrm>
            <a:off x="4398798" y="3244334"/>
            <a:ext cx="3221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3. Graph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E662403-1B96-4F9E-9875-990914928E8B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95EB7A8-61B5-40DE-AD53-69C1949678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4241" y="2134124"/>
            <a:ext cx="4532064" cy="258975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6539ACC-A8B5-4346-AE6F-F6BF42ACB7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4550" y="4723875"/>
            <a:ext cx="2457450" cy="111442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A4E8FBF6-FE5B-488C-8391-B520250B94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0098" y="4889477"/>
            <a:ext cx="344805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59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0F7EB4-7CF1-4AE7-8F39-FB3D9995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Hauptproblem: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41DC8-E14A-4036-A51D-205ED0F88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1929802"/>
          </a:xfrm>
        </p:spPr>
        <p:txBody>
          <a:bodyPr/>
          <a:lstStyle/>
          <a:p>
            <a:r>
              <a:rPr lang="de-AT" dirty="0"/>
              <a:t>Nur Werte 1 Tag abrufbar</a:t>
            </a:r>
          </a:p>
          <a:p>
            <a:r>
              <a:rPr lang="de-AT" dirty="0"/>
              <a:t>Vorkonfiguration Letze 19 Tage händisch </a:t>
            </a:r>
            <a:r>
              <a:rPr lang="de-AT" dirty="0">
                <a:sym typeface="Wingdings" panose="05000000000000000000" pitchFamily="2" charset="2"/>
              </a:rPr>
              <a:t> dann vollautomatsch</a:t>
            </a:r>
          </a:p>
          <a:p>
            <a:endParaRPr lang="de-AT" dirty="0">
              <a:sym typeface="Wingdings" panose="05000000000000000000" pitchFamily="2" charset="2"/>
            </a:endParaRPr>
          </a:p>
          <a:p>
            <a:r>
              <a:rPr lang="de-AT" dirty="0"/>
              <a:t>Kein Main.xlsx File vorhanden </a:t>
            </a:r>
            <a:r>
              <a:rPr lang="de-AT" dirty="0">
                <a:sym typeface="Wingdings" panose="05000000000000000000" pitchFamily="2" charset="2"/>
              </a:rPr>
              <a:t> Zufällige Werte Routine</a:t>
            </a: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BD9BAE2-5806-4249-90D8-91A66E309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12" y="4232593"/>
            <a:ext cx="9839325" cy="12954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0BA9967-BEC6-4212-A539-1198037AC1F9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</p:spTree>
    <p:extLst>
      <p:ext uri="{BB962C8B-B14F-4D97-AF65-F5344CB8AC3E}">
        <p14:creationId xmlns:p14="http://schemas.microsoft.com/office/powerpoint/2010/main" val="189842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8BD2A2-4821-4507-B01A-0E627F89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Modul 3: E-Mail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DE3F27-DB9B-42C6-9516-877934587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451389"/>
            <a:ext cx="8946541" cy="4195481"/>
          </a:xfrm>
        </p:spPr>
        <p:txBody>
          <a:bodyPr/>
          <a:lstStyle/>
          <a:p>
            <a:r>
              <a:rPr lang="de-AT" dirty="0"/>
              <a:t>Problem: Empfängerliste </a:t>
            </a:r>
            <a:r>
              <a:rPr lang="de-AT" dirty="0">
                <a:sym typeface="Wingdings" panose="05000000000000000000" pitchFamily="2" charset="2"/>
              </a:rPr>
              <a:t> </a:t>
            </a:r>
            <a:r>
              <a:rPr lang="de-AT" dirty="0"/>
              <a:t>Neustart erhalten bleiben </a:t>
            </a:r>
            <a:r>
              <a:rPr lang="de-AT" dirty="0">
                <a:sym typeface="Wingdings" panose="05000000000000000000" pitchFamily="2" charset="2"/>
              </a:rPr>
              <a:t> mails.txt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393A110-477B-4C30-8B8F-90F09C71C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03" y="2595546"/>
            <a:ext cx="6583418" cy="266065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DDA7F8C-80EC-4FD4-A718-5CA57464CC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472" y="5506446"/>
            <a:ext cx="6113139" cy="491709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139C3E9-DB46-4722-B277-1DF85A8562AE}"/>
              </a:ext>
            </a:extLst>
          </p:cNvPr>
          <p:cNvSpPr txBox="1"/>
          <p:nvPr/>
        </p:nvSpPr>
        <p:spPr>
          <a:xfrm>
            <a:off x="7911746" y="4944946"/>
            <a:ext cx="174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solidFill>
                  <a:srgbClr val="FF0000"/>
                </a:solidFill>
              </a:rPr>
              <a:t>Bug?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5259A1D-468C-497A-8E5C-01E0AE033465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</p:spTree>
    <p:extLst>
      <p:ext uri="{BB962C8B-B14F-4D97-AF65-F5344CB8AC3E}">
        <p14:creationId xmlns:p14="http://schemas.microsoft.com/office/powerpoint/2010/main" val="126057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C29AD-F99C-4F8E-9BC9-64236F84F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Modul 3: E-Mail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490E0768-5A46-4662-B373-AA2824BE1C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79394"/>
            <a:ext cx="11811558" cy="140053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641949C6-D299-4185-983C-D508DBEBE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54086"/>
            <a:ext cx="11984413" cy="261614"/>
          </a:xfrm>
          <a:prstGeom prst="rect">
            <a:avLst/>
          </a:prstGeom>
        </p:spPr>
      </p:pic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1723575B-B2F0-4B99-868E-D6614B6EC01E}"/>
              </a:ext>
            </a:extLst>
          </p:cNvPr>
          <p:cNvSpPr txBox="1">
            <a:spLocks/>
          </p:cNvSpPr>
          <p:nvPr/>
        </p:nvSpPr>
        <p:spPr>
          <a:xfrm>
            <a:off x="1104293" y="3503226"/>
            <a:ext cx="8946541" cy="2902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de-AT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3DEC1A8B-1A40-48EC-A68E-C56B1FD022BF}"/>
              </a:ext>
            </a:extLst>
          </p:cNvPr>
          <p:cNvSpPr txBox="1">
            <a:spLocks/>
          </p:cNvSpPr>
          <p:nvPr/>
        </p:nvSpPr>
        <p:spPr>
          <a:xfrm>
            <a:off x="207587" y="1081963"/>
            <a:ext cx="8946541" cy="1096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de-AT" dirty="0"/>
              <a:t>Position in File am Ende (Adressen anzeigen) </a:t>
            </a:r>
            <a:r>
              <a:rPr lang="de-AT" dirty="0">
                <a:sym typeface="Wingdings" panose="05000000000000000000" pitchFamily="2" charset="2"/>
              </a:rPr>
              <a:t> Position zurücksetzen</a:t>
            </a:r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0FF0120-89C8-4B43-9A74-F68A367810DE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0EC10B2B-6E15-420C-A59A-AA725463BB7B}"/>
              </a:ext>
            </a:extLst>
          </p:cNvPr>
          <p:cNvSpPr txBox="1">
            <a:spLocks/>
          </p:cNvSpPr>
          <p:nvPr/>
        </p:nvSpPr>
        <p:spPr>
          <a:xfrm>
            <a:off x="646111" y="3706070"/>
            <a:ext cx="8946541" cy="192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de-AT" dirty="0"/>
              <a:t>Empfänger </a:t>
            </a:r>
            <a:r>
              <a:rPr lang="de-AT" dirty="0">
                <a:sym typeface="Wingdings" panose="05000000000000000000" pitchFamily="2" charset="2"/>
              </a:rPr>
              <a:t> 1 Zeile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21155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9B9292-1C84-495C-8E4A-BDBE04D4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Modul 3: E-Mail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F20B4A-A956-49CF-B700-461089769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sym typeface="Wingdings" panose="05000000000000000000" pitchFamily="2" charset="2"/>
              </a:rPr>
              <a:t>Graph: Export  Attach  Embedd</a:t>
            </a:r>
            <a:endParaRPr lang="de-AT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4BBB92A-F475-46CC-9CB9-2E17B9875E13}"/>
              </a:ext>
            </a:extLst>
          </p:cNvPr>
          <p:cNvSpPr/>
          <p:nvPr/>
        </p:nvSpPr>
        <p:spPr>
          <a:xfrm rot="938312">
            <a:off x="7106241" y="1234996"/>
            <a:ext cx="4690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email~body = "Test" || "0d0a"x ||"Test2"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E2F3306-2794-43DA-8522-A082E9BD8A0F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E85E599-AF54-42B6-95B9-785E74CD6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99" y="3209500"/>
            <a:ext cx="11293402" cy="62394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49174BF-0527-4CEE-9CAC-ADA6BF4AC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034" y="4218540"/>
            <a:ext cx="11293667" cy="81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727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BF359-72BD-4411-93F4-EC7FF182D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Potential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B5A43-2408-47DD-B2F2-770D76C06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Programm muss jeden Tag ausgeführt werden, ansonsten sind Daten unvollständig </a:t>
            </a:r>
            <a:endParaRPr lang="de-AT" dirty="0">
              <a:sym typeface="Wingdings" panose="05000000000000000000" pitchFamily="2" charset="2"/>
            </a:endParaRPr>
          </a:p>
          <a:p>
            <a:pPr lvl="1"/>
            <a:r>
              <a:rPr lang="de-AT" dirty="0">
                <a:sym typeface="Wingdings" panose="05000000000000000000" pitchFamily="2" charset="2"/>
              </a:rPr>
              <a:t>Autostart, Alarm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Ohne Start kein Versenden möglich  Wochenende  Keine Daten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Historische Daten  Vorkonfigurieren  unumgänglich</a:t>
            </a:r>
          </a:p>
          <a:p>
            <a:r>
              <a:rPr lang="de-AT" dirty="0">
                <a:sym typeface="Wingdings" panose="05000000000000000000" pitchFamily="2" charset="2"/>
              </a:rPr>
              <a:t>Zusätzliche Daten abrufen, Webseiten erlauben es nicht</a:t>
            </a:r>
          </a:p>
          <a:p>
            <a:r>
              <a:rPr lang="de-AT" dirty="0">
                <a:sym typeface="Wingdings" panose="05000000000000000000" pitchFamily="2" charset="2"/>
              </a:rPr>
              <a:t>mails.txt muss auf neuer Zeile sein, ansonsten Fehler </a:t>
            </a:r>
          </a:p>
          <a:p>
            <a:r>
              <a:rPr lang="de-AT" dirty="0">
                <a:sym typeface="Wingdings" panose="05000000000000000000" pitchFamily="2" charset="2"/>
              </a:rPr>
              <a:t>Excel muss immer geschlossen werden, sonst Schreibgeschützt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Automatisiert</a:t>
            </a:r>
          </a:p>
          <a:p>
            <a:r>
              <a:rPr lang="de-AT" dirty="0">
                <a:sym typeface="Wingdings" panose="05000000000000000000" pitchFamily="2" charset="2"/>
              </a:rPr>
              <a:t>Outlook muss geöffnet sein  E-Mail mit BLAT  benötigt SMTP Server</a:t>
            </a:r>
          </a:p>
          <a:p>
            <a:endParaRPr lang="de-AT" dirty="0">
              <a:sym typeface="Wingdings" panose="05000000000000000000" pitchFamily="2" charset="2"/>
            </a:endParaRPr>
          </a:p>
          <a:p>
            <a:pPr marL="1828800" lvl="4" indent="0">
              <a:buNone/>
            </a:pPr>
            <a:endParaRPr lang="de-AT" dirty="0">
              <a:sym typeface="Wingdings" panose="05000000000000000000" pitchFamily="2" charset="2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E6CBEA8-5EB1-4D23-AEBD-8138E2876FC7}"/>
              </a:ext>
            </a:extLst>
          </p:cNvPr>
          <p:cNvSpPr txBox="1"/>
          <p:nvPr/>
        </p:nvSpPr>
        <p:spPr>
          <a:xfrm>
            <a:off x="10410737" y="711088"/>
            <a:ext cx="704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/>
              <a:t>Gruppe    6</a:t>
            </a:r>
          </a:p>
        </p:txBody>
      </p:sp>
    </p:spTree>
    <p:extLst>
      <p:ext uri="{BB962C8B-B14F-4D97-AF65-F5344CB8AC3E}">
        <p14:creationId xmlns:p14="http://schemas.microsoft.com/office/powerpoint/2010/main" val="3537160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B4BB9BEEA4A042B7A2A92630C76DA4" ma:contentTypeVersion="5" ma:contentTypeDescription="Ein neues Dokument erstellen." ma:contentTypeScope="" ma:versionID="9c86c7c3a5907d15e05378534aed0fda">
  <xsd:schema xmlns:xsd="http://www.w3.org/2001/XMLSchema" xmlns:xs="http://www.w3.org/2001/XMLSchema" xmlns:p="http://schemas.microsoft.com/office/2006/metadata/properties" xmlns:ns3="ab271731-b346-4807-921f-3409e10f2b67" xmlns:ns4="2d1dfd85-b310-42a0-af16-39cc875bde46" targetNamespace="http://schemas.microsoft.com/office/2006/metadata/properties" ma:root="true" ma:fieldsID="d791616c6b3bac0c8352176b57d267af" ns3:_="" ns4:_="">
    <xsd:import namespace="ab271731-b346-4807-921f-3409e10f2b67"/>
    <xsd:import namespace="2d1dfd85-b310-42a0-af16-39cc875bde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71731-b346-4807-921f-3409e10f2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1dfd85-b310-42a0-af16-39cc875bde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94A1FE-7A2C-4A53-9F6E-439A7F0AB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271731-b346-4807-921f-3409e10f2b67"/>
    <ds:schemaRef ds:uri="2d1dfd85-b310-42a0-af16-39cc875bde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5A28C2-E44C-4CD0-90A4-566BE61427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F0F550-12B4-4E21-981E-146C446356E2}">
  <ds:schemaRefs>
    <ds:schemaRef ds:uri="http://schemas.microsoft.com/office/infopath/2007/PartnerControls"/>
    <ds:schemaRef ds:uri="http://purl.org/dc/dcmitype/"/>
    <ds:schemaRef ds:uri="2d1dfd85-b310-42a0-af16-39cc875bde46"/>
    <ds:schemaRef ds:uri="http://schemas.microsoft.com/office/2006/documentManagement/types"/>
    <ds:schemaRef ds:uri="ab271731-b346-4807-921f-3409e10f2b67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808</TotalTime>
  <Words>289</Words>
  <Application>Microsoft Office PowerPoint</Application>
  <PresentationFormat>Breitbild</PresentationFormat>
  <Paragraphs>49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PowerPoint-Präsentation</vt:lpstr>
      <vt:lpstr>Modul 1: Data</vt:lpstr>
      <vt:lpstr>Modul 2: Spreadsheet</vt:lpstr>
      <vt:lpstr>Modul 2: Spreadsheet</vt:lpstr>
      <vt:lpstr>Hauptproblem:</vt:lpstr>
      <vt:lpstr>Modul 3: E-Mail</vt:lpstr>
      <vt:lpstr>Modul 3: E-Mail</vt:lpstr>
      <vt:lpstr>Modul 3: E-Mail</vt:lpstr>
      <vt:lpstr>Potential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Dimitry-Janos Lux</dc:creator>
  <cp:lastModifiedBy>Dimitry-Janos Lux</cp:lastModifiedBy>
  <cp:revision>4</cp:revision>
  <dcterms:created xsi:type="dcterms:W3CDTF">2020-05-02T14:29:42Z</dcterms:created>
  <dcterms:modified xsi:type="dcterms:W3CDTF">2020-05-07T19:37:15Z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0x0101007CB4BB9BEEA4A042B7A2A92630C76DA4</vt:lpwstr>
  </property>
</Properties>
</file>