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3"/>
    <p:restoredTop sz="96327"/>
  </p:normalViewPr>
  <p:slideViewPr>
    <p:cSldViewPr snapToGrid="0" snapToObjects="1">
      <p:cViewPr varScale="1">
        <p:scale>
          <a:sx n="135" d="100"/>
          <a:sy n="135" d="100"/>
        </p:scale>
        <p:origin x="448" y="17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0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3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6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56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82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1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8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5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8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2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9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70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48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51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hyperlink" Target="https://www.wienerborse.at/indizes/aktuelle-indexwerte/historische-daten/?ISIN=AT0000999982&amp;ID_NOTATION=9286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998BB18-9599-1243-A82C-6F94B17360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74133" y="0"/>
            <a:ext cx="11243734" cy="598593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912D370-9B1B-A446-90F3-FBF52B326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8827245" cy="2677648"/>
          </a:xfrm>
        </p:spPr>
        <p:txBody>
          <a:bodyPr>
            <a:normAutofit/>
          </a:bodyPr>
          <a:lstStyle/>
          <a:p>
            <a:r>
              <a:rPr lang="de-DE"/>
              <a:t>Konzeptvorstellung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93D99C1-0788-664D-BA2D-6F2999471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5298079"/>
            <a:ext cx="8827245" cy="861420"/>
          </a:xfrm>
        </p:spPr>
        <p:txBody>
          <a:bodyPr>
            <a:normAutofit/>
          </a:bodyPr>
          <a:lstStyle/>
          <a:p>
            <a:r>
              <a:rPr lang="de-DE" dirty="0"/>
              <a:t>Gruppe 5</a:t>
            </a:r>
          </a:p>
        </p:txBody>
      </p:sp>
    </p:spTree>
    <p:extLst>
      <p:ext uri="{BB962C8B-B14F-4D97-AF65-F5344CB8AC3E}">
        <p14:creationId xmlns:p14="http://schemas.microsoft.com/office/powerpoint/2010/main" val="1413441878"/>
      </p:ext>
    </p:extLst>
  </p:cSld>
  <p:clrMapOvr>
    <a:masterClrMapping/>
  </p:clrMapOvr>
  <p:transition spd="slow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BD42C-1D41-4C41-B770-5B5639AA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Gruppenmitglieder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595D00-EF67-3448-BB02-70FE2AD59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Stefan </a:t>
            </a:r>
            <a:r>
              <a:rPr lang="de-DE" dirty="0" err="1"/>
              <a:t>Köchl</a:t>
            </a:r>
            <a:endParaRPr lang="de-DE" dirty="0"/>
          </a:p>
          <a:p>
            <a:endParaRPr lang="de-DE" dirty="0"/>
          </a:p>
          <a:p>
            <a:r>
              <a:rPr lang="de-DE" dirty="0"/>
              <a:t>Gregor Koppensteiner</a:t>
            </a:r>
          </a:p>
        </p:txBody>
      </p:sp>
    </p:spTree>
    <p:extLst>
      <p:ext uri="{BB962C8B-B14F-4D97-AF65-F5344CB8AC3E}">
        <p14:creationId xmlns:p14="http://schemas.microsoft.com/office/powerpoint/2010/main" val="2995907358"/>
      </p:ext>
    </p:extLst>
  </p:cSld>
  <p:clrMapOvr>
    <a:masterClrMapping/>
  </p:clrMapOvr>
  <p:transition spd="slow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94847-AADB-0844-B3E5-7B42680F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rPr>
              <a:t>3 Mögliche Projekte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5718CAAA-2F3B-7C42-B6E3-833963EB1F00}"/>
              </a:ext>
            </a:extLst>
          </p:cNvPr>
          <p:cNvGrpSpPr/>
          <p:nvPr/>
        </p:nvGrpSpPr>
        <p:grpSpPr>
          <a:xfrm>
            <a:off x="4838375" y="1866895"/>
            <a:ext cx="2385930" cy="3783401"/>
            <a:chOff x="4392803" y="1866896"/>
            <a:chExt cx="2385930" cy="3783401"/>
          </a:xfrm>
        </p:grpSpPr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41C12462-9414-2E41-9FDA-E8CA541C18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85768" y="3850297"/>
              <a:ext cx="1800000" cy="1800000"/>
            </a:xfrm>
            <a:prstGeom prst="ellipse">
              <a:avLst/>
            </a:prstGeom>
            <a:effectLst/>
          </p:spPr>
        </p:pic>
        <p:sp>
          <p:nvSpPr>
            <p:cNvPr id="6" name="Inhaltsplatzhalter 2">
              <a:extLst>
                <a:ext uri="{FF2B5EF4-FFF2-40B4-BE49-F238E27FC236}">
                  <a16:creationId xmlns:a16="http://schemas.microsoft.com/office/drawing/2014/main" id="{E8FFD58B-01BC-CD47-A359-FD62C884B726}"/>
                </a:ext>
              </a:extLst>
            </p:cNvPr>
            <p:cNvSpPr txBox="1">
              <a:spLocks/>
            </p:cNvSpPr>
            <p:nvPr/>
          </p:nvSpPr>
          <p:spPr>
            <a:xfrm>
              <a:off x="4392803" y="1866896"/>
              <a:ext cx="2385930" cy="31242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8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6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4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dirty="0"/>
                <a:t>2. „Zubehör suchen“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63F47ECA-D048-AD4F-BCE7-3F798558F76C}"/>
              </a:ext>
            </a:extLst>
          </p:cNvPr>
          <p:cNvGrpSpPr/>
          <p:nvPr/>
        </p:nvGrpSpPr>
        <p:grpSpPr>
          <a:xfrm>
            <a:off x="8713011" y="1866896"/>
            <a:ext cx="2385930" cy="3783400"/>
            <a:chOff x="7913986" y="1866897"/>
            <a:chExt cx="2385930" cy="3783400"/>
          </a:xfrm>
        </p:grpSpPr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55F8E2EC-F052-1A49-A2C2-294118A201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206951" y="3850297"/>
              <a:ext cx="1800000" cy="1800000"/>
            </a:xfrm>
            <a:prstGeom prst="ellipse">
              <a:avLst/>
            </a:prstGeom>
            <a:effectLst/>
          </p:spPr>
        </p:pic>
        <p:sp>
          <p:nvSpPr>
            <p:cNvPr id="7" name="Inhaltsplatzhalter 2">
              <a:extLst>
                <a:ext uri="{FF2B5EF4-FFF2-40B4-BE49-F238E27FC236}">
                  <a16:creationId xmlns:a16="http://schemas.microsoft.com/office/drawing/2014/main" id="{5364F01C-BAF1-5248-907B-E96B09B885EB}"/>
                </a:ext>
              </a:extLst>
            </p:cNvPr>
            <p:cNvSpPr txBox="1">
              <a:spLocks/>
            </p:cNvSpPr>
            <p:nvPr/>
          </p:nvSpPr>
          <p:spPr>
            <a:xfrm>
              <a:off x="7913986" y="1866897"/>
              <a:ext cx="2385930" cy="31242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8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6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4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dirty="0"/>
                <a:t>3. „</a:t>
              </a:r>
              <a:r>
                <a:rPr lang="de-DE" dirty="0" err="1"/>
                <a:t>Pünklich</a:t>
              </a:r>
              <a:r>
                <a:rPr lang="de-DE" dirty="0"/>
                <a:t> zur LV“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20DF1BC-0D2C-4546-B615-25F5B57D3FED}"/>
              </a:ext>
            </a:extLst>
          </p:cNvPr>
          <p:cNvGrpSpPr/>
          <p:nvPr/>
        </p:nvGrpSpPr>
        <p:grpSpPr>
          <a:xfrm>
            <a:off x="754859" y="1866895"/>
            <a:ext cx="2803691" cy="3783402"/>
            <a:chOff x="453858" y="1866895"/>
            <a:chExt cx="2803691" cy="3783402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0DB50249-11E1-8541-83BE-CC05DC71B9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463"/>
            <a:stretch/>
          </p:blipFill>
          <p:spPr>
            <a:xfrm>
              <a:off x="955703" y="3850297"/>
              <a:ext cx="1800000" cy="1800000"/>
            </a:xfrm>
            <a:prstGeom prst="ellipse">
              <a:avLst/>
            </a:prstGeom>
            <a:effectLst/>
          </p:spPr>
        </p:pic>
        <p:sp>
          <p:nvSpPr>
            <p:cNvPr id="17" name="Inhaltsplatzhalter 2">
              <a:extLst>
                <a:ext uri="{FF2B5EF4-FFF2-40B4-BE49-F238E27FC236}">
                  <a16:creationId xmlns:a16="http://schemas.microsoft.com/office/drawing/2014/main" id="{BD515E37-81DF-D04F-A701-8E2855D6764C}"/>
                </a:ext>
              </a:extLst>
            </p:cNvPr>
            <p:cNvSpPr txBox="1">
              <a:spLocks/>
            </p:cNvSpPr>
            <p:nvPr/>
          </p:nvSpPr>
          <p:spPr>
            <a:xfrm>
              <a:off x="453858" y="1866895"/>
              <a:ext cx="2803691" cy="31242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8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6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4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100000"/>
                <a:buFont typeface="Arial"/>
                <a:buChar char="•"/>
                <a:defRPr sz="1200" kern="1200" cap="small">
                  <a:gradFill flip="none"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lumMod val="75000"/>
                        </a:schemeClr>
                      </a:gs>
                    </a:gsLst>
                    <a:lin ang="5580000" scaled="0"/>
                    <a:tileRect/>
                  </a:gradFill>
                  <a:effectLst>
                    <a:glow rad="38100">
                      <a:schemeClr val="bg1">
                        <a:lumMod val="50000"/>
                        <a:lumOff val="50000"/>
                        <a:alpha val="20000"/>
                      </a:schemeClr>
                    </a:glow>
                    <a:outerShdw blurRad="44450" dist="12700" dir="13860000" algn="tl" rotWithShape="0">
                      <a:srgbClr val="000000">
                        <a:alpha val="20000"/>
                      </a:srgb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dirty="0"/>
                <a:t>1. „Aktienkurse auslesen“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6362435"/>
      </p:ext>
    </p:extLst>
  </p:cSld>
  <p:clrMapOvr>
    <a:masterClrMapping/>
  </p:clrMapOvr>
  <p:transition spd="slow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D1CE3-7D88-DD45-A9D1-95E2E76F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357" y="807918"/>
            <a:ext cx="8628110" cy="1077229"/>
          </a:xfrm>
        </p:spPr>
        <p:txBody>
          <a:bodyPr/>
          <a:lstStyle/>
          <a:p>
            <a:pPr algn="l"/>
            <a:r>
              <a:rPr lang="de-DE" dirty="0"/>
              <a:t>1. Konzept: „Aktienkurse auslesen“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DEE0BA-010F-3249-854D-2407AD974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666999"/>
            <a:ext cx="9905998" cy="3156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cap="none" dirty="0"/>
              <a:t>1. </a:t>
            </a:r>
            <a:r>
              <a:rPr lang="de-DE" cap="none" dirty="0" err="1"/>
              <a:t>Rexx</a:t>
            </a:r>
            <a:r>
              <a:rPr lang="de-DE" cap="none" dirty="0"/>
              <a:t>-Programm lässt Chrome Browser diese </a:t>
            </a:r>
            <a:r>
              <a:rPr lang="de-DE" cap="none" dirty="0">
                <a:hlinkClick r:id="rId2"/>
              </a:rPr>
              <a:t>Website</a:t>
            </a:r>
            <a:r>
              <a:rPr lang="de-DE" cap="none" dirty="0"/>
              <a:t> aufrufen, um die historischen Werte des ATX anzuzeigen</a:t>
            </a:r>
          </a:p>
          <a:p>
            <a:pPr marL="0" indent="0">
              <a:buNone/>
            </a:pPr>
            <a:r>
              <a:rPr lang="de-DE" cap="none" dirty="0"/>
              <a:t>2. Gleichzeitig werden die historischen Eröffnungskursdaten ausgelesen und mithilfe von Excel in Tabellenform gebracht</a:t>
            </a:r>
          </a:p>
          <a:p>
            <a:pPr marL="0" indent="0">
              <a:buNone/>
            </a:pPr>
            <a:r>
              <a:rPr lang="de-DE" cap="none" dirty="0"/>
              <a:t>3. Excel rechnet automatisch verschiedenste Kennzahlen aus (basierend auch auf Website-Daten)</a:t>
            </a:r>
          </a:p>
          <a:p>
            <a:pPr marL="0" indent="0">
              <a:buNone/>
            </a:pPr>
            <a:r>
              <a:rPr lang="de-DE" cap="none" dirty="0"/>
              <a:t>4. Die Zahlen werden in Word wiedergegeben und in Sätze eingebunden z. B. die Volatilität beträgt heute …</a:t>
            </a:r>
            <a:endParaRPr lang="de-DE" cap="none" dirty="0">
              <a:highlight>
                <a:srgbClr val="FFFF00"/>
              </a:highlight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CD5D1580-325E-6D4A-AEFA-5DF8AD32AAC9}"/>
              </a:ext>
            </a:extLst>
          </p:cNvPr>
          <p:cNvSpPr txBox="1">
            <a:spLocks/>
          </p:cNvSpPr>
          <p:nvPr/>
        </p:nvSpPr>
        <p:spPr>
          <a:xfrm>
            <a:off x="8700041" y="-111092"/>
            <a:ext cx="2999054" cy="2291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20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Komponenten: </a:t>
            </a:r>
          </a:p>
          <a:p>
            <a:pPr lvl="1"/>
            <a:r>
              <a:rPr lang="de-DE" dirty="0"/>
              <a:t>Excel</a:t>
            </a:r>
          </a:p>
          <a:p>
            <a:pPr lvl="1"/>
            <a:r>
              <a:rPr lang="de-DE" dirty="0"/>
              <a:t>Word</a:t>
            </a:r>
          </a:p>
          <a:p>
            <a:pPr lvl="1"/>
            <a:r>
              <a:rPr lang="de-DE" dirty="0"/>
              <a:t>Google Chrome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25E5AF5-0D43-2C4B-9DCA-2C7FF5423E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63"/>
          <a:stretch/>
        </p:blipFill>
        <p:spPr>
          <a:xfrm>
            <a:off x="691413" y="584716"/>
            <a:ext cx="900000" cy="900000"/>
          </a:xfrm>
          <a:prstGeom prst="ellipse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2837790"/>
      </p:ext>
    </p:extLst>
  </p:cSld>
  <p:clrMapOvr>
    <a:masterClrMapping/>
  </p:clrMapOvr>
  <p:transition spd="slow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D1CE3-7D88-DD45-A9D1-95E2E76F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5" y="537865"/>
            <a:ext cx="5804156" cy="1077229"/>
          </a:xfrm>
        </p:spPr>
        <p:txBody>
          <a:bodyPr/>
          <a:lstStyle/>
          <a:p>
            <a:pPr algn="l"/>
            <a:r>
              <a:rPr lang="de-DE" dirty="0"/>
              <a:t>2. Konzept: „Zubehör suchen“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DEE0BA-010F-3249-854D-2407AD974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cap="none" dirty="0"/>
              <a:t>1. </a:t>
            </a:r>
            <a:r>
              <a:rPr lang="de-DE" cap="none" dirty="0" err="1"/>
              <a:t>Rexx</a:t>
            </a:r>
            <a:r>
              <a:rPr lang="de-DE" cap="none" dirty="0"/>
              <a:t>-Programm listet die mit dem Computer verbundenen Geräte (Drucker) auf und fragt, ob Benutzer Zubehör (Druckerpatronen) sucht</a:t>
            </a:r>
          </a:p>
          <a:p>
            <a:pPr marL="0" indent="0">
              <a:buNone/>
            </a:pPr>
            <a:r>
              <a:rPr lang="de-DE" cap="none" dirty="0"/>
              <a:t>2. Benutzer bestätigt und Chrome wird geöffnet mit automatischer Google oder Geizhals-Suche bei der in der Suchleiste der Gerätename + „Zubehör“ („Druckerpatrone“) bereits eingegeben ist</a:t>
            </a:r>
          </a:p>
          <a:p>
            <a:pPr marL="0" indent="0">
              <a:buNone/>
            </a:pPr>
            <a:r>
              <a:rPr lang="de-DE" cap="none" dirty="0"/>
              <a:t>3. Parallel wird in einem Word-Dokument die Suche dokumentiert (Links, Preis usw. gespeichert)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CD5D1580-325E-6D4A-AEFA-5DF8AD32AAC9}"/>
              </a:ext>
            </a:extLst>
          </p:cNvPr>
          <p:cNvSpPr txBox="1">
            <a:spLocks/>
          </p:cNvSpPr>
          <p:nvPr/>
        </p:nvSpPr>
        <p:spPr>
          <a:xfrm>
            <a:off x="8747953" y="-69329"/>
            <a:ext cx="2999054" cy="2291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20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Komponenten: </a:t>
            </a:r>
          </a:p>
          <a:p>
            <a:pPr lvl="1"/>
            <a:r>
              <a:rPr lang="de-DE" dirty="0"/>
              <a:t>Excel</a:t>
            </a:r>
          </a:p>
          <a:p>
            <a:pPr lvl="1"/>
            <a:r>
              <a:rPr lang="de-DE" dirty="0"/>
              <a:t>Word</a:t>
            </a:r>
          </a:p>
          <a:p>
            <a:pPr lvl="1"/>
            <a:r>
              <a:rPr lang="de-DE" dirty="0"/>
              <a:t>Google Chrome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F25E84C-5667-3041-A7C2-5A26F14A9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1914" y="496937"/>
            <a:ext cx="900000" cy="900000"/>
          </a:xfrm>
          <a:prstGeom prst="ellipse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60842842"/>
      </p:ext>
    </p:extLst>
  </p:cSld>
  <p:clrMapOvr>
    <a:masterClrMapping/>
  </p:clrMapOvr>
  <p:transition spd="slow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D1CE3-7D88-DD45-A9D1-95E2E76F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3" y="607193"/>
            <a:ext cx="6215637" cy="1077229"/>
          </a:xfrm>
        </p:spPr>
        <p:txBody>
          <a:bodyPr/>
          <a:lstStyle/>
          <a:p>
            <a:pPr algn="l"/>
            <a:r>
              <a:rPr lang="de-DE" dirty="0"/>
              <a:t>3. Konzept: „Pünktlich zur LV“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DEE0BA-010F-3249-854D-2407AD974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cap="none" dirty="0"/>
              <a:t>1. Benutzer gibt in Excel (Alarm und Uhr) die gewünschte Uhrzeit ein, bei der LV beginnt, sowie eventuell Link</a:t>
            </a:r>
          </a:p>
          <a:p>
            <a:pPr marL="0" indent="0">
              <a:buNone/>
            </a:pPr>
            <a:r>
              <a:rPr lang="de-DE" cap="none" dirty="0"/>
              <a:t>2. Zu bestimmter Uhrzeit öffnet sich, zur LV passende </a:t>
            </a:r>
            <a:r>
              <a:rPr lang="de-DE" cap="none" dirty="0" err="1"/>
              <a:t>pdf</a:t>
            </a:r>
            <a:r>
              <a:rPr lang="de-DE" cap="none" dirty="0"/>
              <a:t>-Datei </a:t>
            </a:r>
          </a:p>
          <a:p>
            <a:pPr marL="0" indent="0">
              <a:buNone/>
            </a:pPr>
            <a:r>
              <a:rPr lang="de-DE" cap="none" dirty="0"/>
              <a:t>3. Gleichzeitig öffnet Chrome das Meeting (Zoom-App mit vorher bestimmter </a:t>
            </a:r>
            <a:r>
              <a:rPr lang="de-DE" cap="none" dirty="0" err="1"/>
              <a:t>MeetingID</a:t>
            </a:r>
            <a:r>
              <a:rPr lang="de-DE" cap="none" dirty="0"/>
              <a:t>)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CD5D1580-325E-6D4A-AEFA-5DF8AD32AAC9}"/>
              </a:ext>
            </a:extLst>
          </p:cNvPr>
          <p:cNvSpPr txBox="1">
            <a:spLocks/>
          </p:cNvSpPr>
          <p:nvPr/>
        </p:nvSpPr>
        <p:spPr>
          <a:xfrm>
            <a:off x="8239027" y="0"/>
            <a:ext cx="3565756" cy="2291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20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Komponenten: </a:t>
            </a:r>
          </a:p>
          <a:p>
            <a:pPr lvl="1"/>
            <a:r>
              <a:rPr lang="de-DE" dirty="0"/>
              <a:t>Excel (Alarm und Uhr)</a:t>
            </a:r>
          </a:p>
          <a:p>
            <a:pPr lvl="1"/>
            <a:r>
              <a:rPr lang="de-DE" dirty="0"/>
              <a:t>Word (</a:t>
            </a:r>
            <a:r>
              <a:rPr lang="de-DE" dirty="0" err="1"/>
              <a:t>Pdf</a:t>
            </a:r>
            <a:r>
              <a:rPr lang="de-DE" dirty="0"/>
              <a:t>-File)</a:t>
            </a:r>
          </a:p>
          <a:p>
            <a:pPr lvl="1"/>
            <a:r>
              <a:rPr lang="de-DE" dirty="0"/>
              <a:t>Google Chrome (Zoom)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8A92636-AD39-624C-B290-9D3FD87696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8712" y="549202"/>
            <a:ext cx="900000" cy="900000"/>
          </a:xfrm>
          <a:prstGeom prst="ellipse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8165081"/>
      </p:ext>
    </p:extLst>
  </p:cSld>
  <p:clrMapOvr>
    <a:masterClrMapping/>
  </p:clrMapOvr>
  <p:transition spd="slow"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Zitierfähig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Zitierfähig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itierfähig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{082E608D-E973-EB4B-849F-6FA12B33B735}tf10001121</Template>
  <TotalTime>0</TotalTime>
  <Words>273</Words>
  <Application>Microsoft Macintosh PowerPoint</Application>
  <PresentationFormat>Breitbild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2</vt:lpstr>
      <vt:lpstr>Zitierfähig</vt:lpstr>
      <vt:lpstr>Konzeptvorstellung</vt:lpstr>
      <vt:lpstr>Gruppenmitglieder</vt:lpstr>
      <vt:lpstr>3 Mögliche Projekte</vt:lpstr>
      <vt:lpstr>1. Konzept: „Aktienkurse auslesen“</vt:lpstr>
      <vt:lpstr>2. Konzept: „Zubehör suchen“</vt:lpstr>
      <vt:lpstr>3. Konzept: „Pünktlich zur LV“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Konzeptvorstellung</dc:title>
  <dc:creator>Gregor Koppensteiner</dc:creator>
  <cp:lastModifiedBy>Gregor Koppensteiner</cp:lastModifiedBy>
  <cp:revision>10</cp:revision>
  <dcterms:created xsi:type="dcterms:W3CDTF">2020-04-21T16:16:52Z</dcterms:created>
  <dcterms:modified xsi:type="dcterms:W3CDTF">2020-04-23T16:15:45Z</dcterms:modified>
</cp:coreProperties>
</file>