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7" r:id="rId3"/>
    <p:sldId id="259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83" d="100"/>
          <a:sy n="83" d="100"/>
        </p:scale>
        <p:origin x="45" y="5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2F113-1401-4D7C-911A-A622A440C36A}" type="datetimeFigureOut">
              <a:rPr lang="en-AT" smtClean="0"/>
              <a:t>07/05/2020</a:t>
            </a:fld>
            <a:endParaRPr lang="en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DCE28-578A-49B1-B109-F5BA27C2A600}" type="slidenum">
              <a:rPr lang="en-AT" smtClean="0"/>
              <a:t>‹Nr.›</a:t>
            </a:fld>
            <a:endParaRPr lang="en-AT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8551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2F113-1401-4D7C-911A-A622A440C36A}" type="datetimeFigureOut">
              <a:rPr lang="en-AT" smtClean="0"/>
              <a:t>07/05/2020</a:t>
            </a:fld>
            <a:endParaRPr lang="en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DCE28-578A-49B1-B109-F5BA27C2A600}" type="slidenum">
              <a:rPr lang="en-AT" smtClean="0"/>
              <a:t>‹Nr.›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3962688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2F113-1401-4D7C-911A-A622A440C36A}" type="datetimeFigureOut">
              <a:rPr lang="en-AT" smtClean="0"/>
              <a:t>07/05/2020</a:t>
            </a:fld>
            <a:endParaRPr lang="en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DCE28-578A-49B1-B109-F5BA27C2A600}" type="slidenum">
              <a:rPr lang="en-AT" smtClean="0"/>
              <a:t>‹Nr.›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4335173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2F113-1401-4D7C-911A-A622A440C36A}" type="datetimeFigureOut">
              <a:rPr lang="en-AT" smtClean="0"/>
              <a:t>07/05/2020</a:t>
            </a:fld>
            <a:endParaRPr lang="en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DCE28-578A-49B1-B109-F5BA27C2A600}" type="slidenum">
              <a:rPr lang="en-AT" smtClean="0"/>
              <a:t>‹Nr.›</a:t>
            </a:fld>
            <a:endParaRPr lang="en-AT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239297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2F113-1401-4D7C-911A-A622A440C36A}" type="datetimeFigureOut">
              <a:rPr lang="en-AT" smtClean="0"/>
              <a:t>07/05/2020</a:t>
            </a:fld>
            <a:endParaRPr lang="en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DCE28-578A-49B1-B109-F5BA27C2A600}" type="slidenum">
              <a:rPr lang="en-AT" smtClean="0"/>
              <a:t>‹Nr.›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5808757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 für 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2F113-1401-4D7C-911A-A622A440C36A}" type="datetimeFigureOut">
              <a:rPr lang="en-AT" smtClean="0"/>
              <a:t>07/05/2020</a:t>
            </a:fld>
            <a:endParaRPr lang="en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DCE28-578A-49B1-B109-F5BA27C2A600}" type="slidenum">
              <a:rPr lang="en-AT" smtClean="0"/>
              <a:t>‹Nr.›</a:t>
            </a:fld>
            <a:endParaRPr lang="en-AT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638427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hr oder Fal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2F113-1401-4D7C-911A-A622A440C36A}" type="datetimeFigureOut">
              <a:rPr lang="en-AT" smtClean="0"/>
              <a:t>07/05/2020</a:t>
            </a:fld>
            <a:endParaRPr lang="en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DCE28-578A-49B1-B109-F5BA27C2A600}" type="slidenum">
              <a:rPr lang="en-AT" smtClean="0"/>
              <a:t>‹Nr.›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30831201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2F113-1401-4D7C-911A-A622A440C36A}" type="datetimeFigureOut">
              <a:rPr lang="en-AT" smtClean="0"/>
              <a:t>07/05/2020</a:t>
            </a:fld>
            <a:endParaRPr lang="en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DCE28-578A-49B1-B109-F5BA27C2A600}" type="slidenum">
              <a:rPr lang="en-AT" smtClean="0"/>
              <a:t>‹Nr.›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6896080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2F113-1401-4D7C-911A-A622A440C36A}" type="datetimeFigureOut">
              <a:rPr lang="en-AT" smtClean="0"/>
              <a:t>07/05/2020</a:t>
            </a:fld>
            <a:endParaRPr lang="en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DCE28-578A-49B1-B109-F5BA27C2A600}" type="slidenum">
              <a:rPr lang="en-AT" smtClean="0"/>
              <a:t>‹Nr.›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929309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2F113-1401-4D7C-911A-A622A440C36A}" type="datetimeFigureOut">
              <a:rPr lang="en-AT" smtClean="0"/>
              <a:t>07/05/2020</a:t>
            </a:fld>
            <a:endParaRPr lang="en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DCE28-578A-49B1-B109-F5BA27C2A600}" type="slidenum">
              <a:rPr lang="en-AT" smtClean="0"/>
              <a:t>‹Nr.›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968009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2F113-1401-4D7C-911A-A622A440C36A}" type="datetimeFigureOut">
              <a:rPr lang="en-AT" smtClean="0"/>
              <a:t>07/05/2020</a:t>
            </a:fld>
            <a:endParaRPr lang="en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DCE28-578A-49B1-B109-F5BA27C2A600}" type="slidenum">
              <a:rPr lang="en-AT" smtClean="0"/>
              <a:t>‹Nr.›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162289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2F113-1401-4D7C-911A-A622A440C36A}" type="datetimeFigureOut">
              <a:rPr lang="en-AT" smtClean="0"/>
              <a:t>07/05/2020</a:t>
            </a:fld>
            <a:endParaRPr lang="en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DCE28-578A-49B1-B109-F5BA27C2A600}" type="slidenum">
              <a:rPr lang="en-AT" smtClean="0"/>
              <a:t>‹Nr.›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3512878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2F113-1401-4D7C-911A-A622A440C36A}" type="datetimeFigureOut">
              <a:rPr lang="en-AT" smtClean="0"/>
              <a:t>07/05/2020</a:t>
            </a:fld>
            <a:endParaRPr lang="en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DCE28-578A-49B1-B109-F5BA27C2A600}" type="slidenum">
              <a:rPr lang="en-AT" smtClean="0"/>
              <a:t>‹Nr.›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137661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2F113-1401-4D7C-911A-A622A440C36A}" type="datetimeFigureOut">
              <a:rPr lang="en-AT" smtClean="0"/>
              <a:t>07/05/2020</a:t>
            </a:fld>
            <a:endParaRPr lang="en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DCE28-578A-49B1-B109-F5BA27C2A600}" type="slidenum">
              <a:rPr lang="en-AT" smtClean="0"/>
              <a:t>‹Nr.›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244709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2F113-1401-4D7C-911A-A622A440C36A}" type="datetimeFigureOut">
              <a:rPr lang="en-AT" smtClean="0"/>
              <a:t>07/05/2020</a:t>
            </a:fld>
            <a:endParaRPr lang="en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DCE28-578A-49B1-B109-F5BA27C2A600}" type="slidenum">
              <a:rPr lang="en-AT" smtClean="0"/>
              <a:t>‹Nr.›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752802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2F113-1401-4D7C-911A-A622A440C36A}" type="datetimeFigureOut">
              <a:rPr lang="en-AT" smtClean="0"/>
              <a:t>07/05/2020</a:t>
            </a:fld>
            <a:endParaRPr lang="en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DCE28-578A-49B1-B109-F5BA27C2A600}" type="slidenum">
              <a:rPr lang="en-AT" smtClean="0"/>
              <a:t>‹Nr.›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885908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2F113-1401-4D7C-911A-A622A440C36A}" type="datetimeFigureOut">
              <a:rPr lang="en-AT" smtClean="0"/>
              <a:t>07/05/2020</a:t>
            </a:fld>
            <a:endParaRPr lang="en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DCE28-578A-49B1-B109-F5BA27C2A600}" type="slidenum">
              <a:rPr lang="en-AT" smtClean="0"/>
              <a:t>‹Nr.›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211567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0FD2F113-1401-4D7C-911A-A622A440C36A}" type="datetimeFigureOut">
              <a:rPr lang="en-AT" smtClean="0"/>
              <a:t>07/05/2020</a:t>
            </a:fld>
            <a:endParaRPr lang="en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93FDCE28-578A-49B1-B109-F5BA27C2A600}" type="slidenum">
              <a:rPr lang="en-AT" smtClean="0"/>
              <a:t>‹Nr.›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385323965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4428040-1571-4A5F-9A68-E380ECD60E6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AT" dirty="0" err="1"/>
              <a:t>Covid</a:t>
            </a:r>
            <a:r>
              <a:rPr lang="de-AT" dirty="0"/>
              <a:t> - Graph</a:t>
            </a:r>
            <a:endParaRPr lang="en-AT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14A1AB18-DADB-4BA3-9FBF-588BCC72348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de-AT" dirty="0"/>
              <a:t>Jennifer Breuss</a:t>
            </a:r>
          </a:p>
          <a:p>
            <a:r>
              <a:rPr lang="de-AT" dirty="0"/>
              <a:t>Michael Brettlecker</a:t>
            </a:r>
          </a:p>
        </p:txBody>
      </p:sp>
    </p:spTree>
    <p:extLst>
      <p:ext uri="{BB962C8B-B14F-4D97-AF65-F5344CB8AC3E}">
        <p14:creationId xmlns:p14="http://schemas.microsoft.com/office/powerpoint/2010/main" val="33825237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84AB8A-8E69-40FF-88B1-2AAAA1E690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Was kann das </a:t>
            </a:r>
            <a:r>
              <a:rPr lang="de-AT" dirty="0" err="1"/>
              <a:t>programm</a:t>
            </a:r>
            <a:r>
              <a:rPr lang="de-AT" dirty="0"/>
              <a:t>?</a:t>
            </a:r>
            <a:endParaRPr lang="en-AT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CF04F9A-8374-4344-98EF-B8439B92C2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/>
              <a:t>Auslesen von Infizierte aus Internetquelle mit </a:t>
            </a:r>
            <a:r>
              <a:rPr lang="de-AT" dirty="0" err="1"/>
              <a:t>cURL</a:t>
            </a:r>
            <a:endParaRPr lang="de-AT" dirty="0"/>
          </a:p>
          <a:p>
            <a:r>
              <a:rPr lang="de-AT" dirty="0"/>
              <a:t>Erstellt Text in Word mit Informationen über Anzahl an COVID-betroffene</a:t>
            </a:r>
          </a:p>
          <a:p>
            <a:r>
              <a:rPr lang="de-AT" dirty="0"/>
              <a:t>Erstellen von Graph in Excel mit Infizierte &amp; Genesene</a:t>
            </a:r>
          </a:p>
          <a:p>
            <a:endParaRPr lang="en-AT" dirty="0"/>
          </a:p>
        </p:txBody>
      </p:sp>
    </p:spTree>
    <p:extLst>
      <p:ext uri="{BB962C8B-B14F-4D97-AF65-F5344CB8AC3E}">
        <p14:creationId xmlns:p14="http://schemas.microsoft.com/office/powerpoint/2010/main" val="32047200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FDE0396-86DA-4DD6-AA41-E0B1632705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Work smart and </a:t>
            </a:r>
            <a:r>
              <a:rPr lang="de-AT" dirty="0" err="1"/>
              <a:t>hard</a:t>
            </a:r>
            <a:endParaRPr lang="en-AT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DA86A61-E78F-4404-A253-8D35DA18C2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 err="1"/>
              <a:t>cURL</a:t>
            </a:r>
            <a:r>
              <a:rPr lang="de-AT" dirty="0"/>
              <a:t> implementieren &amp; auslesen von richtigem Wert</a:t>
            </a:r>
          </a:p>
          <a:p>
            <a:r>
              <a:rPr lang="de-AT" dirty="0"/>
              <a:t>Diagramme und Tabellen mit Excel erstellen -&gt; Formatfehler</a:t>
            </a:r>
          </a:p>
        </p:txBody>
      </p:sp>
    </p:spTree>
    <p:extLst>
      <p:ext uri="{BB962C8B-B14F-4D97-AF65-F5344CB8AC3E}">
        <p14:creationId xmlns:p14="http://schemas.microsoft.com/office/powerpoint/2010/main" val="2916843369"/>
      </p:ext>
    </p:extLst>
  </p:cSld>
  <p:clrMapOvr>
    <a:masterClrMapping/>
  </p:clrMapOvr>
</p:sld>
</file>

<file path=ppt/theme/theme1.xml><?xml version="1.0" encoding="utf-8"?>
<a:theme xmlns:a="http://schemas.openxmlformats.org/drawingml/2006/main" name="Segment">
  <a:themeElements>
    <a:clrScheme name="Segment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egment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egment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0</TotalTime>
  <Words>57</Words>
  <Application>Microsoft Office PowerPoint</Application>
  <PresentationFormat>Breitbild</PresentationFormat>
  <Paragraphs>10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6" baseType="lpstr">
      <vt:lpstr>Century Gothic</vt:lpstr>
      <vt:lpstr>Wingdings 3</vt:lpstr>
      <vt:lpstr>Segment</vt:lpstr>
      <vt:lpstr>Covid - Graph</vt:lpstr>
      <vt:lpstr>Was kann das programm?</vt:lpstr>
      <vt:lpstr>Work smart and hard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BP1 - Automation</dc:title>
  <dc:creator>Michael Brettlecker</dc:creator>
  <cp:lastModifiedBy>Michael Brettlecker</cp:lastModifiedBy>
  <cp:revision>2</cp:revision>
  <dcterms:created xsi:type="dcterms:W3CDTF">2020-04-23T18:06:36Z</dcterms:created>
  <dcterms:modified xsi:type="dcterms:W3CDTF">2020-05-07T19:03:08Z</dcterms:modified>
</cp:coreProperties>
</file>