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55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96268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433517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3929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580875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842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083120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8960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293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6800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6228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51287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13766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4470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5280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8590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21156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D2F113-1401-4D7C-911A-A622A440C36A}" type="datetimeFigureOut">
              <a:rPr lang="en-AT" smtClean="0"/>
              <a:t>07/05/2020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53239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428040-1571-4A5F-9A68-E380ECD60E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Covid</a:t>
            </a:r>
            <a:r>
              <a:rPr lang="de-AT" dirty="0"/>
              <a:t> - Graph</a:t>
            </a:r>
            <a:endParaRPr lang="en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A1AB18-DADB-4BA3-9FBF-588BCC7234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Jennifer Breuss</a:t>
            </a:r>
          </a:p>
          <a:p>
            <a:r>
              <a:rPr lang="de-AT" dirty="0"/>
              <a:t>Michael Brettlecker</a:t>
            </a:r>
          </a:p>
        </p:txBody>
      </p:sp>
    </p:spTree>
    <p:extLst>
      <p:ext uri="{BB962C8B-B14F-4D97-AF65-F5344CB8AC3E}">
        <p14:creationId xmlns:p14="http://schemas.microsoft.com/office/powerpoint/2010/main" val="338252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84AB8A-8E69-40FF-88B1-2AAAA1E6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kann das </a:t>
            </a:r>
            <a:r>
              <a:rPr lang="de-AT" dirty="0" err="1"/>
              <a:t>programm</a:t>
            </a:r>
            <a:r>
              <a:rPr lang="de-AT" dirty="0"/>
              <a:t>?</a:t>
            </a:r>
            <a:endParaRPr lang="en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F04F9A-8374-4344-98EF-B8439B92C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Auslesen von Infizierte aus Internetquelle mit </a:t>
            </a:r>
            <a:r>
              <a:rPr lang="de-AT" dirty="0" err="1"/>
              <a:t>cURL</a:t>
            </a:r>
            <a:endParaRPr lang="de-AT" dirty="0"/>
          </a:p>
          <a:p>
            <a:r>
              <a:rPr lang="de-AT" dirty="0"/>
              <a:t>Erstellt Text in Word mit Informationen über Anzahl an COVID-betroffene</a:t>
            </a:r>
          </a:p>
          <a:p>
            <a:r>
              <a:rPr lang="de-AT" dirty="0"/>
              <a:t>Erstellen von Graph in Excel mit Infizierte &amp; Genesene</a:t>
            </a:r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20472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E0396-86DA-4DD6-AA41-E0B16327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Work smart and </a:t>
            </a:r>
            <a:r>
              <a:rPr lang="de-AT" dirty="0" err="1"/>
              <a:t>hard</a:t>
            </a:r>
            <a:endParaRPr lang="en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A86A61-E78F-4404-A253-8D35DA18C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cURL</a:t>
            </a:r>
            <a:r>
              <a:rPr lang="de-AT" dirty="0"/>
              <a:t> implementieren &amp; auslesen von richtigem Wert</a:t>
            </a:r>
          </a:p>
          <a:p>
            <a:r>
              <a:rPr lang="de-AT" dirty="0"/>
              <a:t>Diagramme und Tabellen mit Excel erstellen -&gt; Formatfehler</a:t>
            </a:r>
          </a:p>
        </p:txBody>
      </p:sp>
    </p:spTree>
    <p:extLst>
      <p:ext uri="{BB962C8B-B14F-4D97-AF65-F5344CB8AC3E}">
        <p14:creationId xmlns:p14="http://schemas.microsoft.com/office/powerpoint/2010/main" val="2916843369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57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Segment</vt:lpstr>
      <vt:lpstr>Covid - Graph</vt:lpstr>
      <vt:lpstr>Was kann das programm?</vt:lpstr>
      <vt:lpstr>Work smart and hard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BP1 - Automation</dc:title>
  <dc:creator>Michael Brettlecker</dc:creator>
  <cp:lastModifiedBy>Michael Brettlecker</cp:lastModifiedBy>
  <cp:revision>2</cp:revision>
  <dcterms:created xsi:type="dcterms:W3CDTF">2020-04-23T18:06:36Z</dcterms:created>
  <dcterms:modified xsi:type="dcterms:W3CDTF">2020-05-07T19:03:08Z</dcterms:modified>
</cp:coreProperties>
</file>