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Burgstaller" userId="f87418ac9527b90d" providerId="LiveId" clId="{ECEEA96F-8D21-4149-8259-2DDC27908A1D}"/>
    <pc:docChg chg="modSld">
      <pc:chgData name="Andreas Burgstaller" userId="f87418ac9527b90d" providerId="LiveId" clId="{ECEEA96F-8D21-4149-8259-2DDC27908A1D}" dt="2020-04-23T18:21:07.811" v="147" actId="20577"/>
      <pc:docMkLst>
        <pc:docMk/>
      </pc:docMkLst>
      <pc:sldChg chg="modSp mod">
        <pc:chgData name="Andreas Burgstaller" userId="f87418ac9527b90d" providerId="LiveId" clId="{ECEEA96F-8D21-4149-8259-2DDC27908A1D}" dt="2020-04-23T18:21:07.811" v="147" actId="20577"/>
        <pc:sldMkLst>
          <pc:docMk/>
          <pc:sldMk cId="2785406938" sldId="257"/>
        </pc:sldMkLst>
        <pc:spChg chg="mod">
          <ac:chgData name="Andreas Burgstaller" userId="f87418ac9527b90d" providerId="LiveId" clId="{ECEEA96F-8D21-4149-8259-2DDC27908A1D}" dt="2020-04-23T18:21:07.811" v="147" actId="20577"/>
          <ac:spMkLst>
            <pc:docMk/>
            <pc:sldMk cId="2785406938" sldId="257"/>
            <ac:spMk id="2" creationId="{FA29B44A-22E2-4486-A00D-168C9EFF7A0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F3716-FA84-4169-AAE9-C7D5659AC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0BAFB-2D36-4C7B-B603-53F7CF664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5B69C4-D5E6-442C-9747-85C7DD4C4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503EE7-E2F3-49E9-945D-4188BC289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A20559-1FCA-4ED8-AE27-24508A026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06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A79574-470B-4430-B179-9D90FA2DB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234EBE-5BD3-42AB-8160-9AFC74D8D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509D9D-DF13-4517-BD78-5CCA39105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F767CC-130C-43C6-B5D7-99748E8E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45176E-CCCD-47E7-9D69-48C975D7E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475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FC3F126-59AF-483A-A47A-80546C2C1C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2C400F3-CB76-4E37-97A5-E8C4232D4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8148F7-3891-4A1D-9916-E7376E2E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3BABE0-3386-47CE-B03C-ABD2EF9E3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16ED6F-51AD-4E52-8DCC-F11F37EF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880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4432DD-CA3D-4FA1-969E-CD0872FE6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1B7D4-6935-466F-AC49-C80853D3A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59F53C-9D68-4438-B018-F7D36AB08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8EA52C-FC45-45ED-A48A-4A6ACDFBC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BB388-6E0A-4F67-B215-88A3E5080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993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191C7-E838-4C4F-AD69-EB518EC3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5DA4F0-8DD7-4FA1-808A-BB0F1FD20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06317C-0BAA-43DA-B64D-314E341D3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BC75BB-1E3E-49B2-80E8-FBC5A98D0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70BAFB-2B27-4F3A-AFC7-4C8B5DC9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671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0F40CA-2E47-4E61-A2EC-63ED2A59D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95D4A7-3BC8-4114-9DBE-261856643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09E823A-6BE5-4460-A81C-E63ED1482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46AE2E-985D-4564-8D1D-17E2C52D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067AA3-6CC0-421B-A06F-389473DD9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F4172D-2785-42D8-AE9E-D5C15179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495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859688-BE83-463A-8F29-39D9D7F26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B740D6-C1E5-4356-887C-F886EA839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42054E-F61E-43EA-9E63-FC4BEA591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6EE6C4D-F4F1-4318-B622-970D3C231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36EA5CB-5E17-4D44-AD50-7E86D164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36B20C-3115-4C7F-8321-BFC458CC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2A01B92-30B7-4871-A06D-F7479C02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5833A39-6A92-4004-9DA5-9BD69951E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93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56C562-6C54-4B87-8548-E2633E470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5B4E0E7-0CC9-4D0F-8520-7E6E4C0A4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F302119-1F18-4024-BFAB-416512853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9BB47EB-A219-4F1F-8C47-8D8BBD3A9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872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B4200E9-22AF-4E3D-B9AF-2525B431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262C082-2C75-455F-86F9-38C91F8A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74C3BBE-F6EC-467B-B228-5C66E6D2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59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7A5C5-B584-4290-909D-DCF807E7B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A116FF-0F41-4286-8CEE-1E1916DBF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419075-4F16-4117-95A5-90F9C727F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8F6412-7B07-4CC0-A0CC-75559FA75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C4C7385-569B-421E-9CA6-F882CC799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7F2749-6A21-4B47-AA44-71E5C3994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50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FA0AC7-19EE-40E9-90EE-5A0B1D349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6367883-7112-4D05-A00A-0BE39B4CA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3AF690-DD6C-4AAF-A1AA-DB91FB26D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140A065-EFFB-4528-B404-C8AA273A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2C8835-95E5-4351-941D-E8D08A811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084AD3-2C9D-4988-B7AF-84F28E6EE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67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480DA3C-8DAB-4A6D-9327-AC5377050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D348E3-564E-4830-8DB5-4B79C31F6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394F20-CA6F-462D-B40B-6F9E2E85F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2BFB1-B5BD-4955-9F72-CE1083E6B9B0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E4B7C3-8319-47E8-80EB-57EB47BA60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833988-97CD-4A1A-B14D-31EF84B6B7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978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C32C4C-A72D-41EE-BBEF-7892847C5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95792"/>
            <a:ext cx="9144000" cy="2387600"/>
          </a:xfrm>
        </p:spPr>
        <p:txBody>
          <a:bodyPr/>
          <a:lstStyle/>
          <a:p>
            <a:r>
              <a:rPr lang="de-A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GRUPPE 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0D59F3-963F-407C-BC85-869D124494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BUSINESS PROGRAMMING PROJEKT</a:t>
            </a:r>
          </a:p>
          <a:p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1800" b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Andreas Burgstaller</a:t>
            </a:r>
          </a:p>
          <a:p>
            <a:r>
              <a:rPr lang="de-AT" sz="1800" b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Markus Cservenka</a:t>
            </a:r>
          </a:p>
        </p:txBody>
      </p:sp>
    </p:spTree>
    <p:extLst>
      <p:ext uri="{BB962C8B-B14F-4D97-AF65-F5344CB8AC3E}">
        <p14:creationId xmlns:p14="http://schemas.microsoft.com/office/powerpoint/2010/main" val="169479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9B44A-22E2-4486-A00D-168C9EFF7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Speichern von Daten </a:t>
            </a:r>
            <a:r>
              <a:rPr lang="de-DE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auf verschlüsseltem </a:t>
            </a:r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Laufwerk</a:t>
            </a:r>
            <a:endParaRPr lang="de-A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73EC5C-D848-4C2A-A926-E4F402CDB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Ein Datensatz über Medikamente wird über den Internet Explorer heruntergeladen. Diese Daten werden in eine Access Datenbank überspielt. Zusätzlich werden alle Files auf einem verschlüsselten virtuellen Laufwerk gesichert.</a:t>
            </a:r>
          </a:p>
          <a:p>
            <a:pPr marL="0" indent="0">
              <a:lnSpc>
                <a:spcPct val="150000"/>
              </a:lnSpc>
              <a:buNone/>
            </a:pP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Internet Explorer</a:t>
            </a:r>
          </a:p>
          <a:p>
            <a:pPr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Microsoft Access</a:t>
            </a:r>
          </a:p>
          <a:p>
            <a:pPr>
              <a:lnSpc>
                <a:spcPct val="150000"/>
              </a:lnSpc>
            </a:pP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SaveGuard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 Private Disk</a:t>
            </a:r>
          </a:p>
          <a:p>
            <a:pPr>
              <a:lnSpc>
                <a:spcPct val="150000"/>
              </a:lnSpc>
            </a:pP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40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9B44A-22E2-4486-A00D-168C9EFF7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Automatische Erstellung eines Gantt-Zeitplans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73EC5C-D848-4C2A-A926-E4F402CDB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Anhand einer festgelegten Struktur in einem Excel-File wird ein Gantt Zeitplan in Gantt-Project angelegt. Anschließend wird ein Bild dieses Zeitplans in eine PowerPoint Präsentation kopiert.</a:t>
            </a:r>
          </a:p>
          <a:p>
            <a:pPr marL="0" indent="0">
              <a:lnSpc>
                <a:spcPct val="150000"/>
              </a:lnSpc>
              <a:buNone/>
            </a:pP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Gantt-Project</a:t>
            </a:r>
          </a:p>
          <a:p>
            <a:pPr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Microsoft PowerPoint</a:t>
            </a:r>
          </a:p>
          <a:p>
            <a:pPr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Microsoft Excel</a:t>
            </a:r>
          </a:p>
        </p:txBody>
      </p:sp>
    </p:spTree>
    <p:extLst>
      <p:ext uri="{BB962C8B-B14F-4D97-AF65-F5344CB8AC3E}">
        <p14:creationId xmlns:p14="http://schemas.microsoft.com/office/powerpoint/2010/main" val="3685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9B44A-22E2-4486-A00D-168C9EFF7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Spieltagsanalyse leicht gemacht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73EC5C-D848-4C2A-A926-E4F402CDB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Mittels Firefox werden die aktuellen Tabellen der Top-4 Fußball Ligen in ein Excel File kopiert. Daraufhin werden die Tabellen analysiert und ein Bericht der aktuellen Situation für die Vereine in Word erstellt.</a:t>
            </a:r>
          </a:p>
          <a:p>
            <a:pPr marL="0" indent="0">
              <a:lnSpc>
                <a:spcPct val="150000"/>
              </a:lnSpc>
              <a:buNone/>
            </a:pP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Firefox</a:t>
            </a:r>
          </a:p>
          <a:p>
            <a:pPr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Microsoft Excel</a:t>
            </a:r>
          </a:p>
          <a:p>
            <a:pPr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Microsoft Word</a:t>
            </a:r>
          </a:p>
        </p:txBody>
      </p:sp>
    </p:spTree>
    <p:extLst>
      <p:ext uri="{BB962C8B-B14F-4D97-AF65-F5344CB8AC3E}">
        <p14:creationId xmlns:p14="http://schemas.microsoft.com/office/powerpoint/2010/main" val="637993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C32C4C-A72D-41EE-BBEF-7892847C5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95792"/>
            <a:ext cx="9144000" cy="2387600"/>
          </a:xfrm>
        </p:spPr>
        <p:txBody>
          <a:bodyPr/>
          <a:lstStyle/>
          <a:p>
            <a:r>
              <a:rPr lang="de-A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DANKE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0D59F3-963F-407C-BC85-869D124494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BUSINESS PROGRAMMING PROJEKT</a:t>
            </a:r>
          </a:p>
          <a:p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1800" b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Andreas Burgstaller</a:t>
            </a:r>
          </a:p>
          <a:p>
            <a:r>
              <a:rPr lang="de-AT" sz="1800" b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Markus Cservenka</a:t>
            </a:r>
          </a:p>
        </p:txBody>
      </p:sp>
    </p:spTree>
    <p:extLst>
      <p:ext uri="{BB962C8B-B14F-4D97-AF65-F5344CB8AC3E}">
        <p14:creationId xmlns:p14="http://schemas.microsoft.com/office/powerpoint/2010/main" val="144669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Breitbild</PresentationFormat>
  <Paragraphs>28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</vt:lpstr>
      <vt:lpstr>GRUPPE 2</vt:lpstr>
      <vt:lpstr>Speichern von Daten auf verschlüsseltem Laufwerk</vt:lpstr>
      <vt:lpstr>Automatische Erstellung eines Gantt-Zeitplans</vt:lpstr>
      <vt:lpstr>Spieltagsanalyse leicht gemacht</vt:lpstr>
      <vt:lpstr>DANKE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 2</dc:title>
  <dc:creator>Markus Cservenka</dc:creator>
  <cp:lastModifiedBy>Andreas Burgstaller</cp:lastModifiedBy>
  <cp:revision>14</cp:revision>
  <dcterms:created xsi:type="dcterms:W3CDTF">2020-04-23T15:36:22Z</dcterms:created>
  <dcterms:modified xsi:type="dcterms:W3CDTF">2020-04-23T18:21:08Z</dcterms:modified>
</cp:coreProperties>
</file>