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1" r:id="rId6"/>
    <p:sldId id="264" r:id="rId7"/>
    <p:sldId id="265" r:id="rId8"/>
    <p:sldId id="260" r:id="rId9"/>
  </p:sldIdLst>
  <p:sldSz cx="12192000" cy="6858000"/>
  <p:notesSz cx="6858000" cy="9144000"/>
  <p:defaultTextStyle>
    <a:defPPr rtl="0"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8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A9778A4-5989-4B73-B806-3D313DF86F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EA4154-7C38-4947-B5AD-02E491995E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CF449-96F2-4140-9ACD-00D2DB603D3A}" type="datetimeFigureOut">
              <a:rPr lang="de-DE" smtClean="0"/>
              <a:t>23.04.2020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E34BB0-A96D-4A76-9F13-8E5E0F1767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CE0EC8-3BAE-4AE4-AB08-BAFB99590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9A195-F19A-4BDD-A61C-6C0960F12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76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953E0-B6BA-4FDC-A9D7-5E3E2548A0EF}" type="datetimeFigureOut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Textmasterformate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059D1-1E64-4095-816B-E25F58AA521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97056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06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109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15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952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16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F017FFA-7AEE-4C00-88EF-1712D868907B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C8376-9E33-4792-89DD-E496184A2796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B2E4CCC-08DB-477E-9152-1DAD05168712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00A958-47F8-4A25-9D65-93789F465065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2FD7EF8-B80C-4EAF-BDE9-3F6BA4E2A20F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F5CBA0-3018-4AED-9709-ED5ED6DE6464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9E23F0-8CA4-4891-BD20-E4745AC04CDA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049BD8-EDBB-43F8-A43A-C3DFCBD8BA18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7" name="Rechtec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C89A48-29B7-4D5A-8AB0-E4BA246CFAD2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FD730BD-5937-405C-BD95-FF3ACE1D618D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AB63DA-8489-4CDE-978B-BB7BCFF91C84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16D808DD-B590-408B-8826-B4C3892F22C7}" type="datetime1">
              <a:rPr lang="de-DE" noProof="0" smtClean="0"/>
              <a:t>23.04.2020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9" name="Rechtec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htec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s://www.eaiferias.com/2015/03/dolar-alto-mudancas-de-plano-para-as-feria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www.flickr.com/photos/jenny-pics/259533143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htec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pic>
        <p:nvPicPr>
          <p:cNvPr id="7" name="Bild 6" descr="Digitale Verbindungen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Gruppe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de-DE" sz="5000" dirty="0">
                <a:solidFill>
                  <a:schemeClr val="bg1"/>
                </a:solidFill>
              </a:rPr>
              <a:t>Abschlussarbeits-ideen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 rtlCol="0">
            <a:normAutofit/>
          </a:bodyPr>
          <a:lstStyle/>
          <a:p>
            <a:pPr rtl="0"/>
            <a:r>
              <a:rPr lang="de-DE" dirty="0">
                <a:solidFill>
                  <a:srgbClr val="7CEBFF"/>
                </a:solidFill>
              </a:rPr>
              <a:t>Gruppe 7 (David </a:t>
            </a:r>
            <a:r>
              <a:rPr lang="de-DE" dirty="0" err="1">
                <a:solidFill>
                  <a:srgbClr val="7CEBFF"/>
                </a:solidFill>
              </a:rPr>
              <a:t>pichler</a:t>
            </a:r>
            <a:r>
              <a:rPr lang="de-DE" dirty="0">
                <a:solidFill>
                  <a:srgbClr val="7CEBFF"/>
                </a:solidFill>
              </a:rPr>
              <a:t>, </a:t>
            </a:r>
            <a:r>
              <a:rPr lang="de-DE" dirty="0" err="1">
                <a:solidFill>
                  <a:srgbClr val="7CEBFF"/>
                </a:solidFill>
              </a:rPr>
              <a:t>dominique</a:t>
            </a:r>
            <a:r>
              <a:rPr lang="de-DE" dirty="0">
                <a:solidFill>
                  <a:srgbClr val="7CEBFF"/>
                </a:solidFill>
              </a:rPr>
              <a:t> </a:t>
            </a:r>
            <a:r>
              <a:rPr lang="de-DE" dirty="0" err="1">
                <a:solidFill>
                  <a:srgbClr val="7CEBFF"/>
                </a:solidFill>
              </a:rPr>
              <a:t>prinz</a:t>
            </a:r>
            <a:r>
              <a:rPr lang="de-DE" dirty="0">
                <a:solidFill>
                  <a:srgbClr val="7CEB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8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0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 rtlCol="0">
            <a:normAutofit/>
          </a:bodyPr>
          <a:lstStyle/>
          <a:p>
            <a:pPr rtl="0"/>
            <a:r>
              <a:rPr lang="de-DE" sz="2600" dirty="0"/>
              <a:t>Aktien-analysator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9B4D1DB-CCED-460D-B765-5A47136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Extrahieren von Aktienkursen und anschließende Speicherung der Kurse in einer Datei und Visualisierung in einem weiteren Programm.</a:t>
            </a:r>
          </a:p>
          <a:p>
            <a:r>
              <a:rPr lang="de-DE" dirty="0">
                <a:solidFill>
                  <a:schemeClr val="bg1"/>
                </a:solidFill>
              </a:rPr>
              <a:t>Verwendete Programme </a:t>
            </a:r>
            <a:r>
              <a:rPr lang="de-DE" dirty="0">
                <a:solidFill>
                  <a:schemeClr val="bg1"/>
                </a:solidFill>
                <a:sym typeface="Wingdings" panose="05000000000000000000" pitchFamily="2" charset="2"/>
              </a:rPr>
              <a:t> Firefox, Excel, </a:t>
            </a:r>
            <a:r>
              <a:rPr lang="de-DE" dirty="0" err="1">
                <a:solidFill>
                  <a:schemeClr val="bg1"/>
                </a:solidFill>
                <a:sym typeface="Wingdings" panose="05000000000000000000" pitchFamily="2" charset="2"/>
              </a:rPr>
              <a:t>Powerpoint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CF5BDED-8D9E-488F-B26C-614BE1CA5B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791522" y="1143542"/>
            <a:ext cx="6489819" cy="459154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D290D6D-9BA0-464E-928F-95EA908D3538}"/>
              </a:ext>
            </a:extLst>
          </p:cNvPr>
          <p:cNvSpPr txBox="1"/>
          <p:nvPr/>
        </p:nvSpPr>
        <p:spPr>
          <a:xfrm>
            <a:off x="9290245" y="6870700"/>
            <a:ext cx="290175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700" dirty="0">
                <a:solidFill>
                  <a:srgbClr val="FFFFFF"/>
                </a:solidFill>
              </a:rPr>
              <a:t>"</a:t>
            </a:r>
            <a:r>
              <a:rPr lang="de-DE" sz="700" dirty="0">
                <a:solidFill>
                  <a:srgbClr val="FFFFFF"/>
                </a:solidFill>
                <a:hlinkClick r:id="rId4" tooltip="https://www.eaiferias.com/2015/03/dolar-alto-mudancas-de-plano-para-as-ferias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Dieses Foto</a:t>
            </a:r>
            <a:r>
              <a:rPr lang="de-DE" sz="700" dirty="0">
                <a:solidFill>
                  <a:srgbClr val="FFFFFF"/>
                </a:solidFill>
              </a:rPr>
              <a:t>" von Unbekannter Autor ist lizenziert gemäß </a:t>
            </a:r>
            <a:r>
              <a:rPr lang="de-DE" sz="700" dirty="0">
                <a:solidFill>
                  <a:srgbClr val="FFFFFF"/>
                </a:solidFill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de-DE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 rtlCol="0">
            <a:normAutofit/>
          </a:bodyPr>
          <a:lstStyle/>
          <a:p>
            <a:pPr rtl="0"/>
            <a:r>
              <a:rPr lang="de-DE" sz="2600" dirty="0"/>
              <a:t>100%-Anmeldegarantie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9B4D1DB-CCED-460D-B765-5A47136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Anmeldung zu einer Lehrveranstaltung über die Kursnummer. Zum richtigen Zeitpunkt erfolgt die Anmeldung und anschließend wird eine Bestätigungs-email versendet, sollte Anmeldung erfolgreich gewesen sein.</a:t>
            </a:r>
          </a:p>
          <a:p>
            <a:r>
              <a:rPr lang="de-DE" dirty="0">
                <a:solidFill>
                  <a:schemeClr val="bg1"/>
                </a:solidFill>
              </a:rPr>
              <a:t>Verwendete Programme </a:t>
            </a:r>
            <a:r>
              <a:rPr lang="de-DE" dirty="0">
                <a:solidFill>
                  <a:schemeClr val="bg1"/>
                </a:solidFill>
                <a:sym typeface="Wingdings" panose="05000000000000000000" pitchFamily="2" charset="2"/>
              </a:rPr>
              <a:t> Kalender, Firefox, Outlook</a:t>
            </a:r>
            <a:endParaRPr lang="de-DE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E19554-046C-44D0-BDFB-510A10762D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91522" y="1760075"/>
            <a:ext cx="6489819" cy="335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9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 rtlCol="0">
            <a:normAutofit/>
          </a:bodyPr>
          <a:lstStyle/>
          <a:p>
            <a:pPr rtl="0"/>
            <a:r>
              <a:rPr lang="de-DE"/>
              <a:t>Wetterfee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9B4D1DB-CCED-460D-B765-5A47136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de-DE">
                <a:solidFill>
                  <a:schemeClr val="bg1"/>
                </a:solidFill>
              </a:rPr>
              <a:t>Auslesen der Wetterdaten anhand von Regionen. Speicherung der Daten und erstellen einer PDF als Übersicht.</a:t>
            </a:r>
          </a:p>
          <a:p>
            <a:r>
              <a:rPr lang="de-DE">
                <a:solidFill>
                  <a:schemeClr val="bg1"/>
                </a:solidFill>
              </a:rPr>
              <a:t>Verwendete Programme </a:t>
            </a:r>
            <a:r>
              <a:rPr lang="de-DE">
                <a:solidFill>
                  <a:schemeClr val="bg1"/>
                </a:solidFill>
                <a:sym typeface="Wingdings" panose="05000000000000000000" pitchFamily="2" charset="2"/>
              </a:rPr>
              <a:t> Internet Explorer, MS-Excel,  Adobe Reader</a:t>
            </a:r>
            <a:endParaRPr lang="de-DE">
              <a:solidFill>
                <a:schemeClr val="bg1"/>
              </a:solidFill>
            </a:endParaRPr>
          </a:p>
        </p:txBody>
      </p:sp>
      <p:pic>
        <p:nvPicPr>
          <p:cNvPr id="4" name="Grafik 3" descr="Ein Bild, das Wolken, bewölkt, draußen, Natur enthält.&#10;&#10;Automatisch generierte Beschreibung">
            <a:extLst>
              <a:ext uri="{FF2B5EF4-FFF2-40B4-BE49-F238E27FC236}">
                <a16:creationId xmlns:a16="http://schemas.microsoft.com/office/drawing/2014/main" id="{B1DA0CF2-2641-4FA2-B44E-1290005349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842" t="36079" r="8249"/>
          <a:stretch/>
        </p:blipFill>
        <p:spPr>
          <a:xfrm>
            <a:off x="4791522" y="1614035"/>
            <a:ext cx="6489819" cy="365055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AF5C400-778D-4A5E-B288-C914D6BEF7E1}"/>
              </a:ext>
            </a:extLst>
          </p:cNvPr>
          <p:cNvSpPr txBox="1"/>
          <p:nvPr/>
        </p:nvSpPr>
        <p:spPr>
          <a:xfrm>
            <a:off x="9583594" y="6870700"/>
            <a:ext cx="260840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700">
                <a:solidFill>
                  <a:srgbClr val="FFFFFF"/>
                </a:solidFill>
              </a:rPr>
              <a:t>"</a:t>
            </a:r>
            <a:r>
              <a:rPr lang="de-DE" sz="700">
                <a:solidFill>
                  <a:srgbClr val="FFFFFF"/>
                </a:solidFill>
                <a:hlinkClick r:id="rId4" tooltip="https://www.flickr.com/photos/jenny-pics/25953314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Dieses Foto</a:t>
            </a:r>
            <a:r>
              <a:rPr lang="de-DE" sz="700">
                <a:solidFill>
                  <a:srgbClr val="FFFFFF"/>
                </a:solidFill>
              </a:rPr>
              <a:t>" von Unbekannter Autor ist lizenziert gemäß </a:t>
            </a:r>
            <a:r>
              <a:rPr lang="de-DE" sz="700">
                <a:solidFill>
                  <a:srgbClr val="FFFFFF"/>
                </a:solidFill>
                <a:hlinkClick r:id="rId5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de-DE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5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hteck 9">
            <a:extLst>
              <a:ext uri="{FF2B5EF4-FFF2-40B4-BE49-F238E27FC236}">
                <a16:creationId xmlns:a16="http://schemas.microsoft.com/office/drawing/2014/main" id="{379F11E2-8BA5-4C5C-AE7C-361E5EA01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pic>
        <p:nvPicPr>
          <p:cNvPr id="5" name="Bild 4" descr="Digitale Zahlen">
            <a:extLst>
              <a:ext uri="{FF2B5EF4-FFF2-40B4-BE49-F238E27FC236}">
                <a16:creationId xmlns:a16="http://schemas.microsoft.com/office/drawing/2014/main" id="{A21EA617-6D48-425F-97A8-7FEC82C8F40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189" r="9642" b="1"/>
          <a:stretch/>
        </p:blipFill>
        <p:spPr>
          <a:xfrm>
            <a:off x="492522" y="713664"/>
            <a:ext cx="7498616" cy="5676901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7C00E1DA-EC7C-40FC-95E3-11FDCD2E4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87E73C-2B1A-4602-BFBE-CFE1E55D9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6275" y="1419226"/>
            <a:ext cx="3081576" cy="1746762"/>
          </a:xfrm>
        </p:spPr>
        <p:txBody>
          <a:bodyPr rtlCol="0">
            <a:normAutofit/>
          </a:bodyPr>
          <a:lstStyle/>
          <a:p>
            <a:pPr rtl="0"/>
            <a:r>
              <a:rPr lang="de-DE">
                <a:solidFill>
                  <a:srgbClr val="FFFFFF"/>
                </a:solidFill>
              </a:rPr>
              <a:t>Vielen Dank</a:t>
            </a:r>
          </a:p>
        </p:txBody>
      </p:sp>
      <p:grpSp>
        <p:nvGrpSpPr>
          <p:cNvPr id="14" name="Gruppe 13">
            <a:extLst>
              <a:ext uri="{FF2B5EF4-FFF2-40B4-BE49-F238E27FC236}">
                <a16:creationId xmlns:a16="http://schemas.microsoft.com/office/drawing/2014/main" id="{9A421166-2996-41A7-B094-AE5316F34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FDBB1B92-A3EB-43E4-8FAB-D20E8ED14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F3972F4-FE7E-48EA-AAD8-9BE5750A6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221614E5-870B-4D5E-A43B-8FF7E53234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" name="Untertitel 5">
            <a:extLst>
              <a:ext uri="{FF2B5EF4-FFF2-40B4-BE49-F238E27FC236}">
                <a16:creationId xmlns:a16="http://schemas.microsoft.com/office/drawing/2014/main" id="{BB198471-49C3-412B-AF01-32FD824EFE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13474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Breitbild</PresentationFormat>
  <Paragraphs>19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Dividende</vt:lpstr>
      <vt:lpstr>Abschlussarbeits-ideen</vt:lpstr>
      <vt:lpstr>Aktien-analysator</vt:lpstr>
      <vt:lpstr>100%-Anmeldegarantie</vt:lpstr>
      <vt:lpstr>Wetterfee</vt:lpstr>
      <vt:lpstr>Vielen Dank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2020-04-23T18:04:50Z</dcterms:created>
  <dcterms:modified xsi:type="dcterms:W3CDTF">2020-04-23T18:16:04Z</dcterms:modified>
</cp:coreProperties>
</file>