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4"/>
  </p:sldMasterIdLst>
  <p:sldIdLst>
    <p:sldId id="256" r:id="rId5"/>
    <p:sldId id="259" r:id="rId6"/>
    <p:sldId id="257" r:id="rId7"/>
    <p:sldId id="258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E75514F-83EF-DE4B-9EC9-CAE09040DAAD}" v="343" dt="2020-05-07T09:52:24.248"/>
    <p1510:client id="{55DB9649-219F-4562-9B00-0D8609ECFDD8}" v="143" dt="2020-05-07T13:58:51.877"/>
    <p1510:client id="{924ACA94-5E27-44F8-BBCE-7A3ED9B56711}" v="16" dt="2020-05-07T13:52:49.828"/>
    <p1510:client id="{A7B4563C-5457-439B-9BB2-533B0ADC53F0}" v="785" dt="2020-05-07T13:51:37.73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Relationship Id="rId14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nuel Schwarzer" userId="c76e8058-c31f-4303-a7ec-d185fc4b6726" providerId="ADAL" clId="{55DB9649-219F-4562-9B00-0D8609ECFDD8}"/>
    <pc:docChg chg="modSld sldOrd">
      <pc:chgData name="Manuel Schwarzer" userId="c76e8058-c31f-4303-a7ec-d185fc4b6726" providerId="ADAL" clId="{55DB9649-219F-4562-9B00-0D8609ECFDD8}" dt="2020-05-07T13:58:51.877" v="142" actId="20577"/>
      <pc:docMkLst>
        <pc:docMk/>
      </pc:docMkLst>
      <pc:sldChg chg="modSp">
        <pc:chgData name="Manuel Schwarzer" userId="c76e8058-c31f-4303-a7ec-d185fc4b6726" providerId="ADAL" clId="{55DB9649-219F-4562-9B00-0D8609ECFDD8}" dt="2020-05-07T13:58:51.877" v="142" actId="20577"/>
        <pc:sldMkLst>
          <pc:docMk/>
          <pc:sldMk cId="2245682491" sldId="257"/>
        </pc:sldMkLst>
        <pc:spChg chg="mod">
          <ac:chgData name="Manuel Schwarzer" userId="c76e8058-c31f-4303-a7ec-d185fc4b6726" providerId="ADAL" clId="{55DB9649-219F-4562-9B00-0D8609ECFDD8}" dt="2020-05-07T13:58:51.877" v="142" actId="20577"/>
          <ac:spMkLst>
            <pc:docMk/>
            <pc:sldMk cId="2245682491" sldId="257"/>
            <ac:spMk id="3" creationId="{9FADC767-56FE-AF47-8DB8-76A88F6D3BC1}"/>
          </ac:spMkLst>
        </pc:spChg>
      </pc:sldChg>
      <pc:sldChg chg="ord">
        <pc:chgData name="Manuel Schwarzer" userId="c76e8058-c31f-4303-a7ec-d185fc4b6726" providerId="ADAL" clId="{55DB9649-219F-4562-9B00-0D8609ECFDD8}" dt="2020-05-07T13:55:18.208" v="0"/>
        <pc:sldMkLst>
          <pc:docMk/>
          <pc:sldMk cId="833814576" sldId="259"/>
        </pc:sldMkLst>
      </pc:sldChg>
    </pc:docChg>
  </pc:docChgLst>
  <pc:docChgLst>
    <pc:chgData name="Lukas Stark" userId="S::h11712403@s.wu.ac.at::349854a7-2e49-4695-97cb-dce0e16dd4f0" providerId="AD" clId="Web-{924ACA94-5E27-44F8-BBCE-7A3ED9B56711}"/>
    <pc:docChg chg="modSld">
      <pc:chgData name="Lukas Stark" userId="S::h11712403@s.wu.ac.at::349854a7-2e49-4695-97cb-dce0e16dd4f0" providerId="AD" clId="Web-{924ACA94-5E27-44F8-BBCE-7A3ED9B56711}" dt="2020-05-07T13:52:49.828" v="15" actId="20577"/>
      <pc:docMkLst>
        <pc:docMk/>
      </pc:docMkLst>
      <pc:sldChg chg="modSp">
        <pc:chgData name="Lukas Stark" userId="S::h11712403@s.wu.ac.at::349854a7-2e49-4695-97cb-dce0e16dd4f0" providerId="AD" clId="Web-{924ACA94-5E27-44F8-BBCE-7A3ED9B56711}" dt="2020-05-07T13:52:49.828" v="14" actId="20577"/>
        <pc:sldMkLst>
          <pc:docMk/>
          <pc:sldMk cId="833814576" sldId="259"/>
        </pc:sldMkLst>
        <pc:spChg chg="mod">
          <ac:chgData name="Lukas Stark" userId="S::h11712403@s.wu.ac.at::349854a7-2e49-4695-97cb-dce0e16dd4f0" providerId="AD" clId="Web-{924ACA94-5E27-44F8-BBCE-7A3ED9B56711}" dt="2020-05-07T13:52:49.828" v="14" actId="20577"/>
          <ac:spMkLst>
            <pc:docMk/>
            <pc:sldMk cId="833814576" sldId="259"/>
            <ac:spMk id="3" creationId="{5481DAC1-6617-EE4D-B7BA-94758A66A4D8}"/>
          </ac:spMkLst>
        </pc:spChg>
      </pc:sldChg>
    </pc:docChg>
  </pc:docChgLst>
  <pc:docChgLst>
    <pc:chgData name="Lukas Stark" userId="S::h11712403@s.wu.ac.at::349854a7-2e49-4695-97cb-dce0e16dd4f0" providerId="AD" clId="Web-{A7B4563C-5457-439B-9BB2-533B0ADC53F0}"/>
    <pc:docChg chg="addSld delSld modSld">
      <pc:chgData name="Lukas Stark" userId="S::h11712403@s.wu.ac.at::349854a7-2e49-4695-97cb-dce0e16dd4f0" providerId="AD" clId="Web-{A7B4563C-5457-439B-9BB2-533B0ADC53F0}" dt="2020-05-07T13:51:37.731" v="781"/>
      <pc:docMkLst>
        <pc:docMk/>
      </pc:docMkLst>
      <pc:sldChg chg="modSp">
        <pc:chgData name="Lukas Stark" userId="S::h11712403@s.wu.ac.at::349854a7-2e49-4695-97cb-dce0e16dd4f0" providerId="AD" clId="Web-{A7B4563C-5457-439B-9BB2-533B0ADC53F0}" dt="2020-05-07T13:08:18.854" v="4" actId="20577"/>
        <pc:sldMkLst>
          <pc:docMk/>
          <pc:sldMk cId="710218215" sldId="258"/>
        </pc:sldMkLst>
        <pc:spChg chg="mod">
          <ac:chgData name="Lukas Stark" userId="S::h11712403@s.wu.ac.at::349854a7-2e49-4695-97cb-dce0e16dd4f0" providerId="AD" clId="Web-{A7B4563C-5457-439B-9BB2-533B0ADC53F0}" dt="2020-05-07T13:08:18.854" v="4" actId="20577"/>
          <ac:spMkLst>
            <pc:docMk/>
            <pc:sldMk cId="710218215" sldId="258"/>
            <ac:spMk id="3" creationId="{5481DAC1-6617-EE4D-B7BA-94758A66A4D8}"/>
          </ac:spMkLst>
        </pc:spChg>
      </pc:sldChg>
      <pc:sldChg chg="addSp delSp modSp add mod replId setBg">
        <pc:chgData name="Lukas Stark" userId="S::h11712403@s.wu.ac.at::349854a7-2e49-4695-97cb-dce0e16dd4f0" providerId="AD" clId="Web-{A7B4563C-5457-439B-9BB2-533B0ADC53F0}" dt="2020-05-07T13:48:17.214" v="642" actId="14100"/>
        <pc:sldMkLst>
          <pc:docMk/>
          <pc:sldMk cId="833814576" sldId="259"/>
        </pc:sldMkLst>
        <pc:spChg chg="mod">
          <ac:chgData name="Lukas Stark" userId="S::h11712403@s.wu.ac.at::349854a7-2e49-4695-97cb-dce0e16dd4f0" providerId="AD" clId="Web-{A7B4563C-5457-439B-9BB2-533B0ADC53F0}" dt="2020-05-07T13:40:04.710" v="558" actId="14100"/>
          <ac:spMkLst>
            <pc:docMk/>
            <pc:sldMk cId="833814576" sldId="259"/>
            <ac:spMk id="2" creationId="{1C8D9B7F-DF2D-7147-ACD2-BE09E236A794}"/>
          </ac:spMkLst>
        </pc:spChg>
        <pc:spChg chg="mod">
          <ac:chgData name="Lukas Stark" userId="S::h11712403@s.wu.ac.at::349854a7-2e49-4695-97cb-dce0e16dd4f0" providerId="AD" clId="Web-{A7B4563C-5457-439B-9BB2-533B0ADC53F0}" dt="2020-05-07T13:39:55.726" v="548" actId="14100"/>
          <ac:spMkLst>
            <pc:docMk/>
            <pc:sldMk cId="833814576" sldId="259"/>
            <ac:spMk id="3" creationId="{5481DAC1-6617-EE4D-B7BA-94758A66A4D8}"/>
          </ac:spMkLst>
        </pc:spChg>
        <pc:spChg chg="add del">
          <ac:chgData name="Lukas Stark" userId="S::h11712403@s.wu.ac.at::349854a7-2e49-4695-97cb-dce0e16dd4f0" providerId="AD" clId="Web-{A7B4563C-5457-439B-9BB2-533B0ADC53F0}" dt="2020-05-07T13:33:04.880" v="506"/>
          <ac:spMkLst>
            <pc:docMk/>
            <pc:sldMk cId="833814576" sldId="259"/>
            <ac:spMk id="13" creationId="{7D5D2E51-A652-4FCB-ADE3-8974F2723C34}"/>
          </ac:spMkLst>
        </pc:spChg>
        <pc:spChg chg="add del">
          <ac:chgData name="Lukas Stark" userId="S::h11712403@s.wu.ac.at::349854a7-2e49-4695-97cb-dce0e16dd4f0" providerId="AD" clId="Web-{A7B4563C-5457-439B-9BB2-533B0ADC53F0}" dt="2020-05-07T13:33:04.880" v="506"/>
          <ac:spMkLst>
            <pc:docMk/>
            <pc:sldMk cId="833814576" sldId="259"/>
            <ac:spMk id="15" creationId="{08E18253-076D-4D89-968E-FCD8887E2B27}"/>
          </ac:spMkLst>
        </pc:spChg>
        <pc:spChg chg="add del">
          <ac:chgData name="Lukas Stark" userId="S::h11712403@s.wu.ac.at::349854a7-2e49-4695-97cb-dce0e16dd4f0" providerId="AD" clId="Web-{A7B4563C-5457-439B-9BB2-533B0ADC53F0}" dt="2020-05-07T13:33:04.880" v="506"/>
          <ac:spMkLst>
            <pc:docMk/>
            <pc:sldMk cId="833814576" sldId="259"/>
            <ac:spMk id="17" creationId="{F6EBCC24-DE3B-4BAD-9624-83E1C2D665DD}"/>
          </ac:spMkLst>
        </pc:spChg>
        <pc:spChg chg="add del mod">
          <ac:chgData name="Lukas Stark" userId="S::h11712403@s.wu.ac.at::349854a7-2e49-4695-97cb-dce0e16dd4f0" providerId="AD" clId="Web-{A7B4563C-5457-439B-9BB2-533B0ADC53F0}" dt="2020-05-07T13:47:47.198" v="639"/>
          <ac:spMkLst>
            <pc:docMk/>
            <pc:sldMk cId="833814576" sldId="259"/>
            <ac:spMk id="18" creationId="{F08A4D6E-8B5F-466D-9039-DC9F459266A2}"/>
          </ac:spMkLst>
        </pc:spChg>
        <pc:spChg chg="add del">
          <ac:chgData name="Lukas Stark" userId="S::h11712403@s.wu.ac.at::349854a7-2e49-4695-97cb-dce0e16dd4f0" providerId="AD" clId="Web-{A7B4563C-5457-439B-9BB2-533B0ADC53F0}" dt="2020-05-07T13:33:04.880" v="506"/>
          <ac:spMkLst>
            <pc:docMk/>
            <pc:sldMk cId="833814576" sldId="259"/>
            <ac:spMk id="19" creationId="{8C07AF1D-AB44-447B-BC2F-DBECCC06C02A}"/>
          </ac:spMkLst>
        </pc:spChg>
        <pc:spChg chg="add del">
          <ac:chgData name="Lukas Stark" userId="S::h11712403@s.wu.ac.at::349854a7-2e49-4695-97cb-dce0e16dd4f0" providerId="AD" clId="Web-{A7B4563C-5457-439B-9BB2-533B0ADC53F0}" dt="2020-05-07T13:33:04.880" v="506"/>
          <ac:spMkLst>
            <pc:docMk/>
            <pc:sldMk cId="833814576" sldId="259"/>
            <ac:spMk id="21" creationId="{6FCD70E2-BD62-41E4-975D-E58B07928F6F}"/>
          </ac:spMkLst>
        </pc:spChg>
        <pc:spChg chg="add del">
          <ac:chgData name="Lukas Stark" userId="S::h11712403@s.wu.ac.at::349854a7-2e49-4695-97cb-dce0e16dd4f0" providerId="AD" clId="Web-{A7B4563C-5457-439B-9BB2-533B0ADC53F0}" dt="2020-05-07T13:34:34.505" v="512"/>
          <ac:spMkLst>
            <pc:docMk/>
            <pc:sldMk cId="833814576" sldId="259"/>
            <ac:spMk id="26" creationId="{26FF42C2-EA15-4154-B242-E98E88CED99C}"/>
          </ac:spMkLst>
        </pc:spChg>
        <pc:spChg chg="add del">
          <ac:chgData name="Lukas Stark" userId="S::h11712403@s.wu.ac.at::349854a7-2e49-4695-97cb-dce0e16dd4f0" providerId="AD" clId="Web-{A7B4563C-5457-439B-9BB2-533B0ADC53F0}" dt="2020-05-07T13:34:34.505" v="512"/>
          <ac:spMkLst>
            <pc:docMk/>
            <pc:sldMk cId="833814576" sldId="259"/>
            <ac:spMk id="28" creationId="{D79DE9F7-28C4-4856-BA57-D696E124C137}"/>
          </ac:spMkLst>
        </pc:spChg>
        <pc:spChg chg="add del">
          <ac:chgData name="Lukas Stark" userId="S::h11712403@s.wu.ac.at::349854a7-2e49-4695-97cb-dce0e16dd4f0" providerId="AD" clId="Web-{A7B4563C-5457-439B-9BB2-533B0ADC53F0}" dt="2020-05-07T13:34:34.505" v="512"/>
          <ac:spMkLst>
            <pc:docMk/>
            <pc:sldMk cId="833814576" sldId="259"/>
            <ac:spMk id="30" creationId="{E1F9ED9C-121B-44C6-A308-5824769C40D5}"/>
          </ac:spMkLst>
        </pc:spChg>
        <pc:spChg chg="add del">
          <ac:chgData name="Lukas Stark" userId="S::h11712403@s.wu.ac.at::349854a7-2e49-4695-97cb-dce0e16dd4f0" providerId="AD" clId="Web-{A7B4563C-5457-439B-9BB2-533B0ADC53F0}" dt="2020-05-07T13:34:34.505" v="512"/>
          <ac:spMkLst>
            <pc:docMk/>
            <pc:sldMk cId="833814576" sldId="259"/>
            <ac:spMk id="32" creationId="{4A5F8185-F27B-4E99-A06C-007336FE3F2D}"/>
          </ac:spMkLst>
        </pc:spChg>
        <pc:spChg chg="add del">
          <ac:chgData name="Lukas Stark" userId="S::h11712403@s.wu.ac.at::349854a7-2e49-4695-97cb-dce0e16dd4f0" providerId="AD" clId="Web-{A7B4563C-5457-439B-9BB2-533B0ADC53F0}" dt="2020-05-07T13:37:44.147" v="524"/>
          <ac:spMkLst>
            <pc:docMk/>
            <pc:sldMk cId="833814576" sldId="259"/>
            <ac:spMk id="37" creationId="{76024B02-E9DE-461A-8C2D-5D6D34764034}"/>
          </ac:spMkLst>
        </pc:spChg>
        <pc:spChg chg="add del">
          <ac:chgData name="Lukas Stark" userId="S::h11712403@s.wu.ac.at::349854a7-2e49-4695-97cb-dce0e16dd4f0" providerId="AD" clId="Web-{A7B4563C-5457-439B-9BB2-533B0ADC53F0}" dt="2020-05-07T13:37:44.147" v="524"/>
          <ac:spMkLst>
            <pc:docMk/>
            <pc:sldMk cId="833814576" sldId="259"/>
            <ac:spMk id="39" creationId="{57AF882C-175B-49BE-9BF5-D081F17D2564}"/>
          </ac:spMkLst>
        </pc:spChg>
        <pc:spChg chg="add del">
          <ac:chgData name="Lukas Stark" userId="S::h11712403@s.wu.ac.at::349854a7-2e49-4695-97cb-dce0e16dd4f0" providerId="AD" clId="Web-{A7B4563C-5457-439B-9BB2-533B0ADC53F0}" dt="2020-05-07T13:37:44.147" v="524"/>
          <ac:spMkLst>
            <pc:docMk/>
            <pc:sldMk cId="833814576" sldId="259"/>
            <ac:spMk id="41" creationId="{A3090662-CAD4-4A54-9F26-DF4753B5E7C1}"/>
          </ac:spMkLst>
        </pc:spChg>
        <pc:spChg chg="add">
          <ac:chgData name="Lukas Stark" userId="S::h11712403@s.wu.ac.at::349854a7-2e49-4695-97cb-dce0e16dd4f0" providerId="AD" clId="Web-{A7B4563C-5457-439B-9BB2-533B0ADC53F0}" dt="2020-05-07T13:37:44.147" v="524"/>
          <ac:spMkLst>
            <pc:docMk/>
            <pc:sldMk cId="833814576" sldId="259"/>
            <ac:spMk id="46" creationId="{4E8F40FE-293C-453F-B8A6-4278993567DF}"/>
          </ac:spMkLst>
        </pc:spChg>
        <pc:spChg chg="add">
          <ac:chgData name="Lukas Stark" userId="S::h11712403@s.wu.ac.at::349854a7-2e49-4695-97cb-dce0e16dd4f0" providerId="AD" clId="Web-{A7B4563C-5457-439B-9BB2-533B0ADC53F0}" dt="2020-05-07T13:37:44.147" v="524"/>
          <ac:spMkLst>
            <pc:docMk/>
            <pc:sldMk cId="833814576" sldId="259"/>
            <ac:spMk id="48" creationId="{481EABE0-FA8E-49A5-A966-F0539111C953}"/>
          </ac:spMkLst>
        </pc:spChg>
        <pc:spChg chg="add">
          <ac:chgData name="Lukas Stark" userId="S::h11712403@s.wu.ac.at::349854a7-2e49-4695-97cb-dce0e16dd4f0" providerId="AD" clId="Web-{A7B4563C-5457-439B-9BB2-533B0ADC53F0}" dt="2020-05-07T13:37:44.147" v="524"/>
          <ac:spMkLst>
            <pc:docMk/>
            <pc:sldMk cId="833814576" sldId="259"/>
            <ac:spMk id="50" creationId="{56A3E26D-73B1-468C-B97B-BC1815959759}"/>
          </ac:spMkLst>
        </pc:spChg>
        <pc:picChg chg="add mod ord modCrop">
          <ac:chgData name="Lukas Stark" userId="S::h11712403@s.wu.ac.at::349854a7-2e49-4695-97cb-dce0e16dd4f0" providerId="AD" clId="Web-{A7B4563C-5457-439B-9BB2-533B0ADC53F0}" dt="2020-05-07T13:43:08.368" v="607" actId="1076"/>
          <ac:picMkLst>
            <pc:docMk/>
            <pc:sldMk cId="833814576" sldId="259"/>
            <ac:picMk id="4" creationId="{019CFCDA-5E85-45A8-9068-CE0A0B9EA1E0}"/>
          </ac:picMkLst>
        </pc:picChg>
        <pc:picChg chg="add mod ord modCrop">
          <ac:chgData name="Lukas Stark" userId="S::h11712403@s.wu.ac.at::349854a7-2e49-4695-97cb-dce0e16dd4f0" providerId="AD" clId="Web-{A7B4563C-5457-439B-9BB2-533B0ADC53F0}" dt="2020-05-07T13:43:20.274" v="608" actId="1076"/>
          <ac:picMkLst>
            <pc:docMk/>
            <pc:sldMk cId="833814576" sldId="259"/>
            <ac:picMk id="6" creationId="{B35E7F73-6694-4ACF-84C9-43A4C44A3181}"/>
          </ac:picMkLst>
        </pc:picChg>
        <pc:picChg chg="add mod">
          <ac:chgData name="Lukas Stark" userId="S::h11712403@s.wu.ac.at::349854a7-2e49-4695-97cb-dce0e16dd4f0" providerId="AD" clId="Web-{A7B4563C-5457-439B-9BB2-533B0ADC53F0}" dt="2020-05-07T13:42:57.962" v="606" actId="1076"/>
          <ac:picMkLst>
            <pc:docMk/>
            <pc:sldMk cId="833814576" sldId="259"/>
            <ac:picMk id="8" creationId="{BB4D3777-66DD-4D37-8C0D-6CF1CEB0860D}"/>
          </ac:picMkLst>
        </pc:picChg>
        <pc:picChg chg="add mod">
          <ac:chgData name="Lukas Stark" userId="S::h11712403@s.wu.ac.at::349854a7-2e49-4695-97cb-dce0e16dd4f0" providerId="AD" clId="Web-{A7B4563C-5457-439B-9BB2-533B0ADC53F0}" dt="2020-05-07T13:46:42.135" v="630" actId="1076"/>
          <ac:picMkLst>
            <pc:docMk/>
            <pc:sldMk cId="833814576" sldId="259"/>
            <ac:picMk id="10" creationId="{976607DC-6435-4EB3-8E5F-BBEFB89AAEFE}"/>
          </ac:picMkLst>
        </pc:picChg>
        <pc:cxnChg chg="add mod">
          <ac:chgData name="Lukas Stark" userId="S::h11712403@s.wu.ac.at::349854a7-2e49-4695-97cb-dce0e16dd4f0" providerId="AD" clId="Web-{A7B4563C-5457-439B-9BB2-533B0ADC53F0}" dt="2020-05-07T13:47:08.682" v="635" actId="14100"/>
          <ac:cxnSpMkLst>
            <pc:docMk/>
            <pc:sldMk cId="833814576" sldId="259"/>
            <ac:cxnSpMk id="12" creationId="{9A025F6C-12D8-4BA0-B06C-91A13B11A5D4}"/>
          </ac:cxnSpMkLst>
        </pc:cxnChg>
        <pc:cxnChg chg="add mod">
          <ac:chgData name="Lukas Stark" userId="S::h11712403@s.wu.ac.at::349854a7-2e49-4695-97cb-dce0e16dd4f0" providerId="AD" clId="Web-{A7B4563C-5457-439B-9BB2-533B0ADC53F0}" dt="2020-05-07T13:47:59.995" v="640" actId="14100"/>
          <ac:cxnSpMkLst>
            <pc:docMk/>
            <pc:sldMk cId="833814576" sldId="259"/>
            <ac:cxnSpMk id="14" creationId="{71098F79-6916-45C7-81D3-553F1482C795}"/>
          </ac:cxnSpMkLst>
        </pc:cxnChg>
        <pc:cxnChg chg="add del mod">
          <ac:chgData name="Lukas Stark" userId="S::h11712403@s.wu.ac.at::349854a7-2e49-4695-97cb-dce0e16dd4f0" providerId="AD" clId="Web-{A7B4563C-5457-439B-9BB2-533B0ADC53F0}" dt="2020-05-07T13:46:05.650" v="626"/>
          <ac:cxnSpMkLst>
            <pc:docMk/>
            <pc:sldMk cId="833814576" sldId="259"/>
            <ac:cxnSpMk id="16" creationId="{97D1EDD4-4F6C-430A-8F01-F41B79E562E6}"/>
          </ac:cxnSpMkLst>
        </pc:cxnChg>
        <pc:cxnChg chg="add mod">
          <ac:chgData name="Lukas Stark" userId="S::h11712403@s.wu.ac.at::349854a7-2e49-4695-97cb-dce0e16dd4f0" providerId="AD" clId="Web-{A7B4563C-5457-439B-9BB2-533B0ADC53F0}" dt="2020-05-07T13:48:17.214" v="642" actId="14100"/>
          <ac:cxnSpMkLst>
            <pc:docMk/>
            <pc:sldMk cId="833814576" sldId="259"/>
            <ac:cxnSpMk id="31" creationId="{EB81B002-DCB0-4564-B0E9-5912692690E3}"/>
          </ac:cxnSpMkLst>
        </pc:cxnChg>
      </pc:sldChg>
      <pc:sldChg chg="modSp new del">
        <pc:chgData name="Lukas Stark" userId="S::h11712403@s.wu.ac.at::349854a7-2e49-4695-97cb-dce0e16dd4f0" providerId="AD" clId="Web-{A7B4563C-5457-439B-9BB2-533B0ADC53F0}" dt="2020-05-07T13:51:37.731" v="781"/>
        <pc:sldMkLst>
          <pc:docMk/>
          <pc:sldMk cId="3041275849" sldId="260"/>
        </pc:sldMkLst>
        <pc:spChg chg="mod">
          <ac:chgData name="Lukas Stark" userId="S::h11712403@s.wu.ac.at::349854a7-2e49-4695-97cb-dce0e16dd4f0" providerId="AD" clId="Web-{A7B4563C-5457-439B-9BB2-533B0ADC53F0}" dt="2020-05-07T13:41:09.320" v="589" actId="20577"/>
          <ac:spMkLst>
            <pc:docMk/>
            <pc:sldMk cId="3041275849" sldId="260"/>
            <ac:spMk id="2" creationId="{47514152-2D17-497C-A912-22F15DA85666}"/>
          </ac:spMkLst>
        </pc:spChg>
        <pc:spChg chg="mod">
          <ac:chgData name="Lukas Stark" userId="S::h11712403@s.wu.ac.at::349854a7-2e49-4695-97cb-dce0e16dd4f0" providerId="AD" clId="Web-{A7B4563C-5457-439B-9BB2-533B0ADC53F0}" dt="2020-05-07T13:51:28.324" v="779" actId="20577"/>
          <ac:spMkLst>
            <pc:docMk/>
            <pc:sldMk cId="3041275849" sldId="260"/>
            <ac:spMk id="3" creationId="{1B38347B-8012-43ED-A29D-D1ABA4BF1270}"/>
          </ac:spMkLst>
        </pc:spChg>
      </pc:sldChg>
    </pc:docChg>
  </pc:docChgLst>
  <pc:docChgLst>
    <pc:chgData name="Manuel Schwarzer" userId="c76e8058-c31f-4303-a7ec-d185fc4b6726" providerId="ADAL" clId="{0E75514F-83EF-DE4B-9EC9-CAE09040DAAD}"/>
    <pc:docChg chg="custSel mod addSld modSld addMainMaster delMainMaster">
      <pc:chgData name="Manuel Schwarzer" userId="c76e8058-c31f-4303-a7ec-d185fc4b6726" providerId="ADAL" clId="{0E75514F-83EF-DE4B-9EC9-CAE09040DAAD}" dt="2020-05-07T09:57:03.406" v="578" actId="20577"/>
      <pc:docMkLst>
        <pc:docMk/>
      </pc:docMkLst>
      <pc:sldChg chg="addSp modSp mod setBg modClrScheme setClrOvrMap chgLayout">
        <pc:chgData name="Manuel Schwarzer" userId="c76e8058-c31f-4303-a7ec-d185fc4b6726" providerId="ADAL" clId="{0E75514F-83EF-DE4B-9EC9-CAE09040DAAD}" dt="2020-05-07T09:57:03.406" v="578" actId="20577"/>
        <pc:sldMkLst>
          <pc:docMk/>
          <pc:sldMk cId="1577499883" sldId="256"/>
        </pc:sldMkLst>
        <pc:spChg chg="mod">
          <ac:chgData name="Manuel Schwarzer" userId="c76e8058-c31f-4303-a7ec-d185fc4b6726" providerId="ADAL" clId="{0E75514F-83EF-DE4B-9EC9-CAE09040DAAD}" dt="2020-05-07T09:44:44.846" v="16" actId="20577"/>
          <ac:spMkLst>
            <pc:docMk/>
            <pc:sldMk cId="1577499883" sldId="256"/>
            <ac:spMk id="2" creationId="{00000000-0000-0000-0000-000000000000}"/>
          </ac:spMkLst>
        </pc:spChg>
        <pc:spChg chg="mod">
          <ac:chgData name="Manuel Schwarzer" userId="c76e8058-c31f-4303-a7ec-d185fc4b6726" providerId="ADAL" clId="{0E75514F-83EF-DE4B-9EC9-CAE09040DAAD}" dt="2020-05-07T09:57:03.406" v="578" actId="20577"/>
          <ac:spMkLst>
            <pc:docMk/>
            <pc:sldMk cId="1577499883" sldId="256"/>
            <ac:spMk id="3" creationId="{00000000-0000-0000-0000-000000000000}"/>
          </ac:spMkLst>
        </pc:spChg>
        <pc:spChg chg="add">
          <ac:chgData name="Manuel Schwarzer" userId="c76e8058-c31f-4303-a7ec-d185fc4b6726" providerId="ADAL" clId="{0E75514F-83EF-DE4B-9EC9-CAE09040DAAD}" dt="2020-05-07T09:43:45.360" v="0" actId="26606"/>
          <ac:spMkLst>
            <pc:docMk/>
            <pc:sldMk cId="1577499883" sldId="256"/>
            <ac:spMk id="9" creationId="{0671A8AE-40A1-4631-A6B8-581AFF065482}"/>
          </ac:spMkLst>
        </pc:spChg>
        <pc:spChg chg="add">
          <ac:chgData name="Manuel Schwarzer" userId="c76e8058-c31f-4303-a7ec-d185fc4b6726" providerId="ADAL" clId="{0E75514F-83EF-DE4B-9EC9-CAE09040DAAD}" dt="2020-05-07T09:43:45.360" v="0" actId="26606"/>
          <ac:spMkLst>
            <pc:docMk/>
            <pc:sldMk cId="1577499883" sldId="256"/>
            <ac:spMk id="11" creationId="{A44CD100-6267-4E62-AA64-2182A3A6A1C0}"/>
          </ac:spMkLst>
        </pc:spChg>
        <pc:spChg chg="add">
          <ac:chgData name="Manuel Schwarzer" userId="c76e8058-c31f-4303-a7ec-d185fc4b6726" providerId="ADAL" clId="{0E75514F-83EF-DE4B-9EC9-CAE09040DAAD}" dt="2020-05-07T09:43:45.360" v="0" actId="26606"/>
          <ac:spMkLst>
            <pc:docMk/>
            <pc:sldMk cId="1577499883" sldId="256"/>
            <ac:spMk id="13" creationId="{AF2F604E-43BE-4DC3-B983-E071523364F8}"/>
          </ac:spMkLst>
        </pc:spChg>
        <pc:spChg chg="add">
          <ac:chgData name="Manuel Schwarzer" userId="c76e8058-c31f-4303-a7ec-d185fc4b6726" providerId="ADAL" clId="{0E75514F-83EF-DE4B-9EC9-CAE09040DAAD}" dt="2020-05-07T09:43:45.360" v="0" actId="26606"/>
          <ac:spMkLst>
            <pc:docMk/>
            <pc:sldMk cId="1577499883" sldId="256"/>
            <ac:spMk id="15" creationId="{08C9B587-E65E-4B52-B37C-ABEBB6E87928}"/>
          </ac:spMkLst>
        </pc:spChg>
        <pc:picChg chg="add">
          <ac:chgData name="Manuel Schwarzer" userId="c76e8058-c31f-4303-a7ec-d185fc4b6726" providerId="ADAL" clId="{0E75514F-83EF-DE4B-9EC9-CAE09040DAAD}" dt="2020-05-07T09:43:45.360" v="0" actId="26606"/>
          <ac:picMkLst>
            <pc:docMk/>
            <pc:sldMk cId="1577499883" sldId="256"/>
            <ac:picMk id="4" creationId="{FBCF0511-C1C5-4F55-A013-09F18B1E9D3E}"/>
          </ac:picMkLst>
        </pc:picChg>
      </pc:sldChg>
      <pc:sldChg chg="modSp add">
        <pc:chgData name="Manuel Schwarzer" userId="c76e8058-c31f-4303-a7ec-d185fc4b6726" providerId="ADAL" clId="{0E75514F-83EF-DE4B-9EC9-CAE09040DAAD}" dt="2020-05-07T09:49:59.485" v="229" actId="20577"/>
        <pc:sldMkLst>
          <pc:docMk/>
          <pc:sldMk cId="2245682491" sldId="257"/>
        </pc:sldMkLst>
        <pc:spChg chg="mod">
          <ac:chgData name="Manuel Schwarzer" userId="c76e8058-c31f-4303-a7ec-d185fc4b6726" providerId="ADAL" clId="{0E75514F-83EF-DE4B-9EC9-CAE09040DAAD}" dt="2020-05-07T09:46:29.198" v="80" actId="20577"/>
          <ac:spMkLst>
            <pc:docMk/>
            <pc:sldMk cId="2245682491" sldId="257"/>
            <ac:spMk id="2" creationId="{DEDBC10B-1AE3-3F49-AECA-6E441EC653A6}"/>
          </ac:spMkLst>
        </pc:spChg>
        <pc:spChg chg="mod">
          <ac:chgData name="Manuel Schwarzer" userId="c76e8058-c31f-4303-a7ec-d185fc4b6726" providerId="ADAL" clId="{0E75514F-83EF-DE4B-9EC9-CAE09040DAAD}" dt="2020-05-07T09:49:59.485" v="229" actId="20577"/>
          <ac:spMkLst>
            <pc:docMk/>
            <pc:sldMk cId="2245682491" sldId="257"/>
            <ac:spMk id="3" creationId="{9FADC767-56FE-AF47-8DB8-76A88F6D3BC1}"/>
          </ac:spMkLst>
        </pc:spChg>
      </pc:sldChg>
      <pc:sldChg chg="modSp add">
        <pc:chgData name="Manuel Schwarzer" userId="c76e8058-c31f-4303-a7ec-d185fc4b6726" providerId="ADAL" clId="{0E75514F-83EF-DE4B-9EC9-CAE09040DAAD}" dt="2020-05-07T09:54:39.508" v="575" actId="20577"/>
        <pc:sldMkLst>
          <pc:docMk/>
          <pc:sldMk cId="710218215" sldId="258"/>
        </pc:sldMkLst>
        <pc:spChg chg="mod">
          <ac:chgData name="Manuel Schwarzer" userId="c76e8058-c31f-4303-a7ec-d185fc4b6726" providerId="ADAL" clId="{0E75514F-83EF-DE4B-9EC9-CAE09040DAAD}" dt="2020-05-07T09:47:04.073" v="100" actId="20577"/>
          <ac:spMkLst>
            <pc:docMk/>
            <pc:sldMk cId="710218215" sldId="258"/>
            <ac:spMk id="2" creationId="{1C8D9B7F-DF2D-7147-ACD2-BE09E236A794}"/>
          </ac:spMkLst>
        </pc:spChg>
        <pc:spChg chg="mod">
          <ac:chgData name="Manuel Schwarzer" userId="c76e8058-c31f-4303-a7ec-d185fc4b6726" providerId="ADAL" clId="{0E75514F-83EF-DE4B-9EC9-CAE09040DAAD}" dt="2020-05-07T09:54:39.508" v="575" actId="20577"/>
          <ac:spMkLst>
            <pc:docMk/>
            <pc:sldMk cId="710218215" sldId="258"/>
            <ac:spMk id="3" creationId="{5481DAC1-6617-EE4D-B7BA-94758A66A4D8}"/>
          </ac:spMkLst>
        </pc:spChg>
      </pc:sldChg>
      <pc:sldMasterChg chg="del delSldLayout">
        <pc:chgData name="Manuel Schwarzer" userId="c76e8058-c31f-4303-a7ec-d185fc4b6726" providerId="ADAL" clId="{0E75514F-83EF-DE4B-9EC9-CAE09040DAAD}" dt="2020-05-07T09:43:45.360" v="0" actId="26606"/>
        <pc:sldMasterMkLst>
          <pc:docMk/>
          <pc:sldMasterMk cId="3788249787" sldId="2147483678"/>
        </pc:sldMasterMkLst>
        <pc:sldLayoutChg chg="del">
          <pc:chgData name="Manuel Schwarzer" userId="c76e8058-c31f-4303-a7ec-d185fc4b6726" providerId="ADAL" clId="{0E75514F-83EF-DE4B-9EC9-CAE09040DAAD}" dt="2020-05-07T09:43:45.360" v="0" actId="26606"/>
          <pc:sldLayoutMkLst>
            <pc:docMk/>
            <pc:sldMasterMk cId="3788249787" sldId="2147483678"/>
            <pc:sldLayoutMk cId="619003050" sldId="2147483679"/>
          </pc:sldLayoutMkLst>
        </pc:sldLayoutChg>
        <pc:sldLayoutChg chg="del">
          <pc:chgData name="Manuel Schwarzer" userId="c76e8058-c31f-4303-a7ec-d185fc4b6726" providerId="ADAL" clId="{0E75514F-83EF-DE4B-9EC9-CAE09040DAAD}" dt="2020-05-07T09:43:45.360" v="0" actId="26606"/>
          <pc:sldLayoutMkLst>
            <pc:docMk/>
            <pc:sldMasterMk cId="3788249787" sldId="2147483678"/>
            <pc:sldLayoutMk cId="2353321948" sldId="2147483680"/>
          </pc:sldLayoutMkLst>
        </pc:sldLayoutChg>
        <pc:sldLayoutChg chg="del">
          <pc:chgData name="Manuel Schwarzer" userId="c76e8058-c31f-4303-a7ec-d185fc4b6726" providerId="ADAL" clId="{0E75514F-83EF-DE4B-9EC9-CAE09040DAAD}" dt="2020-05-07T09:43:45.360" v="0" actId="26606"/>
          <pc:sldLayoutMkLst>
            <pc:docMk/>
            <pc:sldMasterMk cId="3788249787" sldId="2147483678"/>
            <pc:sldLayoutMk cId="2762279321" sldId="2147483681"/>
          </pc:sldLayoutMkLst>
        </pc:sldLayoutChg>
        <pc:sldLayoutChg chg="del">
          <pc:chgData name="Manuel Schwarzer" userId="c76e8058-c31f-4303-a7ec-d185fc4b6726" providerId="ADAL" clId="{0E75514F-83EF-DE4B-9EC9-CAE09040DAAD}" dt="2020-05-07T09:43:45.360" v="0" actId="26606"/>
          <pc:sldLayoutMkLst>
            <pc:docMk/>
            <pc:sldMasterMk cId="3788249787" sldId="2147483678"/>
            <pc:sldLayoutMk cId="4038212024" sldId="2147483682"/>
          </pc:sldLayoutMkLst>
        </pc:sldLayoutChg>
        <pc:sldLayoutChg chg="del">
          <pc:chgData name="Manuel Schwarzer" userId="c76e8058-c31f-4303-a7ec-d185fc4b6726" providerId="ADAL" clId="{0E75514F-83EF-DE4B-9EC9-CAE09040DAAD}" dt="2020-05-07T09:43:45.360" v="0" actId="26606"/>
          <pc:sldLayoutMkLst>
            <pc:docMk/>
            <pc:sldMasterMk cId="3788249787" sldId="2147483678"/>
            <pc:sldLayoutMk cId="1335964166" sldId="2147483683"/>
          </pc:sldLayoutMkLst>
        </pc:sldLayoutChg>
        <pc:sldLayoutChg chg="del">
          <pc:chgData name="Manuel Schwarzer" userId="c76e8058-c31f-4303-a7ec-d185fc4b6726" providerId="ADAL" clId="{0E75514F-83EF-DE4B-9EC9-CAE09040DAAD}" dt="2020-05-07T09:43:45.360" v="0" actId="26606"/>
          <pc:sldLayoutMkLst>
            <pc:docMk/>
            <pc:sldMasterMk cId="3788249787" sldId="2147483678"/>
            <pc:sldLayoutMk cId="2637626960" sldId="2147483684"/>
          </pc:sldLayoutMkLst>
        </pc:sldLayoutChg>
        <pc:sldLayoutChg chg="del">
          <pc:chgData name="Manuel Schwarzer" userId="c76e8058-c31f-4303-a7ec-d185fc4b6726" providerId="ADAL" clId="{0E75514F-83EF-DE4B-9EC9-CAE09040DAAD}" dt="2020-05-07T09:43:45.360" v="0" actId="26606"/>
          <pc:sldLayoutMkLst>
            <pc:docMk/>
            <pc:sldMasterMk cId="3788249787" sldId="2147483678"/>
            <pc:sldLayoutMk cId="1393568112" sldId="2147483685"/>
          </pc:sldLayoutMkLst>
        </pc:sldLayoutChg>
        <pc:sldLayoutChg chg="del">
          <pc:chgData name="Manuel Schwarzer" userId="c76e8058-c31f-4303-a7ec-d185fc4b6726" providerId="ADAL" clId="{0E75514F-83EF-DE4B-9EC9-CAE09040DAAD}" dt="2020-05-07T09:43:45.360" v="0" actId="26606"/>
          <pc:sldLayoutMkLst>
            <pc:docMk/>
            <pc:sldMasterMk cId="3788249787" sldId="2147483678"/>
            <pc:sldLayoutMk cId="2651179414" sldId="2147483686"/>
          </pc:sldLayoutMkLst>
        </pc:sldLayoutChg>
        <pc:sldLayoutChg chg="del">
          <pc:chgData name="Manuel Schwarzer" userId="c76e8058-c31f-4303-a7ec-d185fc4b6726" providerId="ADAL" clId="{0E75514F-83EF-DE4B-9EC9-CAE09040DAAD}" dt="2020-05-07T09:43:45.360" v="0" actId="26606"/>
          <pc:sldLayoutMkLst>
            <pc:docMk/>
            <pc:sldMasterMk cId="3788249787" sldId="2147483678"/>
            <pc:sldLayoutMk cId="2637923234" sldId="2147483687"/>
          </pc:sldLayoutMkLst>
        </pc:sldLayoutChg>
        <pc:sldLayoutChg chg="del">
          <pc:chgData name="Manuel Schwarzer" userId="c76e8058-c31f-4303-a7ec-d185fc4b6726" providerId="ADAL" clId="{0E75514F-83EF-DE4B-9EC9-CAE09040DAAD}" dt="2020-05-07T09:43:45.360" v="0" actId="26606"/>
          <pc:sldLayoutMkLst>
            <pc:docMk/>
            <pc:sldMasterMk cId="3788249787" sldId="2147483678"/>
            <pc:sldLayoutMk cId="2270941444" sldId="2147483688"/>
          </pc:sldLayoutMkLst>
        </pc:sldLayoutChg>
        <pc:sldLayoutChg chg="del">
          <pc:chgData name="Manuel Schwarzer" userId="c76e8058-c31f-4303-a7ec-d185fc4b6726" providerId="ADAL" clId="{0E75514F-83EF-DE4B-9EC9-CAE09040DAAD}" dt="2020-05-07T09:43:45.360" v="0" actId="26606"/>
          <pc:sldLayoutMkLst>
            <pc:docMk/>
            <pc:sldMasterMk cId="3788249787" sldId="2147483678"/>
            <pc:sldLayoutMk cId="411404843" sldId="2147483689"/>
          </pc:sldLayoutMkLst>
        </pc:sldLayoutChg>
        <pc:sldLayoutChg chg="del">
          <pc:chgData name="Manuel Schwarzer" userId="c76e8058-c31f-4303-a7ec-d185fc4b6726" providerId="ADAL" clId="{0E75514F-83EF-DE4B-9EC9-CAE09040DAAD}" dt="2020-05-07T09:43:45.360" v="0" actId="26606"/>
          <pc:sldLayoutMkLst>
            <pc:docMk/>
            <pc:sldMasterMk cId="3788249787" sldId="2147483678"/>
            <pc:sldLayoutMk cId="3507249255" sldId="2147483690"/>
          </pc:sldLayoutMkLst>
        </pc:sldLayoutChg>
        <pc:sldLayoutChg chg="del">
          <pc:chgData name="Manuel Schwarzer" userId="c76e8058-c31f-4303-a7ec-d185fc4b6726" providerId="ADAL" clId="{0E75514F-83EF-DE4B-9EC9-CAE09040DAAD}" dt="2020-05-07T09:43:45.360" v="0" actId="26606"/>
          <pc:sldLayoutMkLst>
            <pc:docMk/>
            <pc:sldMasterMk cId="3788249787" sldId="2147483678"/>
            <pc:sldLayoutMk cId="3217151161" sldId="2147483691"/>
          </pc:sldLayoutMkLst>
        </pc:sldLayoutChg>
        <pc:sldLayoutChg chg="del">
          <pc:chgData name="Manuel Schwarzer" userId="c76e8058-c31f-4303-a7ec-d185fc4b6726" providerId="ADAL" clId="{0E75514F-83EF-DE4B-9EC9-CAE09040DAAD}" dt="2020-05-07T09:43:45.360" v="0" actId="26606"/>
          <pc:sldLayoutMkLst>
            <pc:docMk/>
            <pc:sldMasterMk cId="3788249787" sldId="2147483678"/>
            <pc:sldLayoutMk cId="413349257" sldId="2147483692"/>
          </pc:sldLayoutMkLst>
        </pc:sldLayoutChg>
        <pc:sldLayoutChg chg="del">
          <pc:chgData name="Manuel Schwarzer" userId="c76e8058-c31f-4303-a7ec-d185fc4b6726" providerId="ADAL" clId="{0E75514F-83EF-DE4B-9EC9-CAE09040DAAD}" dt="2020-05-07T09:43:45.360" v="0" actId="26606"/>
          <pc:sldLayoutMkLst>
            <pc:docMk/>
            <pc:sldMasterMk cId="3788249787" sldId="2147483678"/>
            <pc:sldLayoutMk cId="2173374809" sldId="2147483693"/>
          </pc:sldLayoutMkLst>
        </pc:sldLayoutChg>
        <pc:sldLayoutChg chg="del">
          <pc:chgData name="Manuel Schwarzer" userId="c76e8058-c31f-4303-a7ec-d185fc4b6726" providerId="ADAL" clId="{0E75514F-83EF-DE4B-9EC9-CAE09040DAAD}" dt="2020-05-07T09:43:45.360" v="0" actId="26606"/>
          <pc:sldLayoutMkLst>
            <pc:docMk/>
            <pc:sldMasterMk cId="3788249787" sldId="2147483678"/>
            <pc:sldLayoutMk cId="1479055583" sldId="2147483694"/>
          </pc:sldLayoutMkLst>
        </pc:sldLayoutChg>
        <pc:sldLayoutChg chg="del">
          <pc:chgData name="Manuel Schwarzer" userId="c76e8058-c31f-4303-a7ec-d185fc4b6726" providerId="ADAL" clId="{0E75514F-83EF-DE4B-9EC9-CAE09040DAAD}" dt="2020-05-07T09:43:45.360" v="0" actId="26606"/>
          <pc:sldLayoutMkLst>
            <pc:docMk/>
            <pc:sldMasterMk cId="3788249787" sldId="2147483678"/>
            <pc:sldLayoutMk cId="1586178107" sldId="2147483695"/>
          </pc:sldLayoutMkLst>
        </pc:sldLayoutChg>
      </pc:sldMasterChg>
      <pc:sldMasterChg chg="add replId addSldLayout">
        <pc:chgData name="Manuel Schwarzer" userId="c76e8058-c31f-4303-a7ec-d185fc4b6726" providerId="ADAL" clId="{0E75514F-83EF-DE4B-9EC9-CAE09040DAAD}" dt="2020-05-07T09:43:45.360" v="0" actId="26606"/>
        <pc:sldMasterMkLst>
          <pc:docMk/>
          <pc:sldMasterMk cId="3110809312" sldId="2147483696"/>
        </pc:sldMasterMkLst>
        <pc:sldLayoutChg chg="add replId">
          <pc:chgData name="Manuel Schwarzer" userId="c76e8058-c31f-4303-a7ec-d185fc4b6726" providerId="ADAL" clId="{0E75514F-83EF-DE4B-9EC9-CAE09040DAAD}" dt="2020-05-07T09:43:45.360" v="0" actId="26606"/>
          <pc:sldLayoutMkLst>
            <pc:docMk/>
            <pc:sldMasterMk cId="3110809312" sldId="2147483696"/>
            <pc:sldLayoutMk cId="270826844" sldId="2147483697"/>
          </pc:sldLayoutMkLst>
        </pc:sldLayoutChg>
        <pc:sldLayoutChg chg="add replId">
          <pc:chgData name="Manuel Schwarzer" userId="c76e8058-c31f-4303-a7ec-d185fc4b6726" providerId="ADAL" clId="{0E75514F-83EF-DE4B-9EC9-CAE09040DAAD}" dt="2020-05-07T09:43:45.360" v="0" actId="26606"/>
          <pc:sldLayoutMkLst>
            <pc:docMk/>
            <pc:sldMasterMk cId="3110809312" sldId="2147483696"/>
            <pc:sldLayoutMk cId="1510240555" sldId="2147483698"/>
          </pc:sldLayoutMkLst>
        </pc:sldLayoutChg>
        <pc:sldLayoutChg chg="add replId">
          <pc:chgData name="Manuel Schwarzer" userId="c76e8058-c31f-4303-a7ec-d185fc4b6726" providerId="ADAL" clId="{0E75514F-83EF-DE4B-9EC9-CAE09040DAAD}" dt="2020-05-07T09:43:45.360" v="0" actId="26606"/>
          <pc:sldLayoutMkLst>
            <pc:docMk/>
            <pc:sldMasterMk cId="3110809312" sldId="2147483696"/>
            <pc:sldLayoutMk cId="2022260892" sldId="2147483699"/>
          </pc:sldLayoutMkLst>
        </pc:sldLayoutChg>
        <pc:sldLayoutChg chg="add replId">
          <pc:chgData name="Manuel Schwarzer" userId="c76e8058-c31f-4303-a7ec-d185fc4b6726" providerId="ADAL" clId="{0E75514F-83EF-DE4B-9EC9-CAE09040DAAD}" dt="2020-05-07T09:43:45.360" v="0" actId="26606"/>
          <pc:sldLayoutMkLst>
            <pc:docMk/>
            <pc:sldMasterMk cId="3110809312" sldId="2147483696"/>
            <pc:sldLayoutMk cId="3911836963" sldId="2147483700"/>
          </pc:sldLayoutMkLst>
        </pc:sldLayoutChg>
        <pc:sldLayoutChg chg="add replId">
          <pc:chgData name="Manuel Schwarzer" userId="c76e8058-c31f-4303-a7ec-d185fc4b6726" providerId="ADAL" clId="{0E75514F-83EF-DE4B-9EC9-CAE09040DAAD}" dt="2020-05-07T09:43:45.360" v="0" actId="26606"/>
          <pc:sldLayoutMkLst>
            <pc:docMk/>
            <pc:sldMasterMk cId="3110809312" sldId="2147483696"/>
            <pc:sldLayoutMk cId="3789565504" sldId="2147483701"/>
          </pc:sldLayoutMkLst>
        </pc:sldLayoutChg>
        <pc:sldLayoutChg chg="add replId">
          <pc:chgData name="Manuel Schwarzer" userId="c76e8058-c31f-4303-a7ec-d185fc4b6726" providerId="ADAL" clId="{0E75514F-83EF-DE4B-9EC9-CAE09040DAAD}" dt="2020-05-07T09:43:45.360" v="0" actId="26606"/>
          <pc:sldLayoutMkLst>
            <pc:docMk/>
            <pc:sldMasterMk cId="3110809312" sldId="2147483696"/>
            <pc:sldLayoutMk cId="1469838208" sldId="2147483702"/>
          </pc:sldLayoutMkLst>
        </pc:sldLayoutChg>
        <pc:sldLayoutChg chg="add replId">
          <pc:chgData name="Manuel Schwarzer" userId="c76e8058-c31f-4303-a7ec-d185fc4b6726" providerId="ADAL" clId="{0E75514F-83EF-DE4B-9EC9-CAE09040DAAD}" dt="2020-05-07T09:43:45.360" v="0" actId="26606"/>
          <pc:sldLayoutMkLst>
            <pc:docMk/>
            <pc:sldMasterMk cId="3110809312" sldId="2147483696"/>
            <pc:sldLayoutMk cId="1187832377" sldId="2147483703"/>
          </pc:sldLayoutMkLst>
        </pc:sldLayoutChg>
        <pc:sldLayoutChg chg="add replId">
          <pc:chgData name="Manuel Schwarzer" userId="c76e8058-c31f-4303-a7ec-d185fc4b6726" providerId="ADAL" clId="{0E75514F-83EF-DE4B-9EC9-CAE09040DAAD}" dt="2020-05-07T09:43:45.360" v="0" actId="26606"/>
          <pc:sldLayoutMkLst>
            <pc:docMk/>
            <pc:sldMasterMk cId="3110809312" sldId="2147483696"/>
            <pc:sldLayoutMk cId="382267776" sldId="2147483704"/>
          </pc:sldLayoutMkLst>
        </pc:sldLayoutChg>
        <pc:sldLayoutChg chg="add replId">
          <pc:chgData name="Manuel Schwarzer" userId="c76e8058-c31f-4303-a7ec-d185fc4b6726" providerId="ADAL" clId="{0E75514F-83EF-DE4B-9EC9-CAE09040DAAD}" dt="2020-05-07T09:43:45.360" v="0" actId="26606"/>
          <pc:sldLayoutMkLst>
            <pc:docMk/>
            <pc:sldMasterMk cId="3110809312" sldId="2147483696"/>
            <pc:sldLayoutMk cId="2100655941" sldId="2147483705"/>
          </pc:sldLayoutMkLst>
        </pc:sldLayoutChg>
        <pc:sldLayoutChg chg="add replId">
          <pc:chgData name="Manuel Schwarzer" userId="c76e8058-c31f-4303-a7ec-d185fc4b6726" providerId="ADAL" clId="{0E75514F-83EF-DE4B-9EC9-CAE09040DAAD}" dt="2020-05-07T09:43:45.360" v="0" actId="26606"/>
          <pc:sldLayoutMkLst>
            <pc:docMk/>
            <pc:sldMasterMk cId="3110809312" sldId="2147483696"/>
            <pc:sldLayoutMk cId="1336337292" sldId="2147483706"/>
          </pc:sldLayoutMkLst>
        </pc:sldLayoutChg>
        <pc:sldLayoutChg chg="add replId">
          <pc:chgData name="Manuel Schwarzer" userId="c76e8058-c31f-4303-a7ec-d185fc4b6726" providerId="ADAL" clId="{0E75514F-83EF-DE4B-9EC9-CAE09040DAAD}" dt="2020-05-07T09:43:45.360" v="0" actId="26606"/>
          <pc:sldLayoutMkLst>
            <pc:docMk/>
            <pc:sldMasterMk cId="3110809312" sldId="2147483696"/>
            <pc:sldLayoutMk cId="1020141744" sldId="2147483707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EB8136-4330-4480-80D9-0F6FD970617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6072" y="1124712"/>
            <a:ext cx="11036808" cy="3172968"/>
          </a:xfrm>
        </p:spPr>
        <p:txBody>
          <a:bodyPr anchor="b">
            <a:normAutofit/>
          </a:bodyPr>
          <a:lstStyle>
            <a:lvl1pPr algn="l">
              <a:defRPr sz="8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66E5739-DD96-45FB-B609-3E3447A52FE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76072" y="4727448"/>
            <a:ext cx="11036808" cy="1481328"/>
          </a:xfrm>
        </p:spPr>
        <p:txBody>
          <a:bodyPr>
            <a:normAutofit/>
          </a:bodyPr>
          <a:lstStyle>
            <a:lvl1pPr marL="0" indent="0" algn="l">
              <a:buNone/>
              <a:defRPr sz="2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9FF558-51F9-42A2-9944-DBE23DA8B22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76072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5/7/2020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8C0E86-A7F7-4BDC-A637-254E5252DE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D10ADE-E9DA-4E57-BF57-1CCB652198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869680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D06CE56-3881-4ADA-8CEF-D18B02C242A3}"/>
              </a:ext>
            </a:extLst>
          </p:cNvPr>
          <p:cNvSpPr/>
          <p:nvPr/>
        </p:nvSpPr>
        <p:spPr>
          <a:xfrm rot="5400000">
            <a:off x="857544" y="346791"/>
            <a:ext cx="146304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9F3C543-62EC-4433-9C93-A2CD8764E9B4}"/>
              </a:ext>
            </a:extLst>
          </p:cNvPr>
          <p:cNvSpPr/>
          <p:nvPr/>
        </p:nvSpPr>
        <p:spPr>
          <a:xfrm flipV="1">
            <a:off x="578652" y="4501201"/>
            <a:ext cx="11034696" cy="18288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201417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B32C18-E430-4EC7-BD7C-99D86D0122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FC5012F-7119-4D94-9717-3862E1C9384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ED9A4A-D287-4207-9037-70DB007A17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5/7/2020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ECFCAC-80DB-43BB-B3F1-AC22BACEE3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679730-3487-4D94-A0DC-C21684963A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02405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543C89D-929E-4CD1-BCCC-72A14C0335D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ED450EA-A577-4B76-A12F-650BEB20FD8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D2603B-9ACE-4FA9-805B-9B91EB63DF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5/7/2020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CE18AC-D6A9-4A61-885D-68E2B684A4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197AE4-AA47-4E14-8FFE-171FAE47F4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8268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2D6FBB9D-1CAA-4D05-AB33-BABDFE17B843}"/>
              </a:ext>
            </a:extLst>
          </p:cNvPr>
          <p:cNvSpPr/>
          <p:nvPr/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04727B71-B4B6-4823-80A1-68C40B475118}"/>
              </a:ext>
            </a:extLst>
          </p:cNvPr>
          <p:cNvSpPr/>
          <p:nvPr/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9A6DB05-9FB5-4B07-8675-74C23D4FD89D}"/>
              </a:ext>
            </a:extLst>
          </p:cNvPr>
          <p:cNvSpPr/>
          <p:nvPr/>
        </p:nvSpPr>
        <p:spPr>
          <a:xfrm>
            <a:off x="498834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8D358CF-0758-490A-A084-C46443B9AB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671183-B3CE-4F45-92FB-98290CA0E2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15568" y="2478024"/>
            <a:ext cx="10168128" cy="3694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7DED67-27EC-4D43-A21C-093C1DB0481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5568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5/7/2020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747CE3-4890-4BC1-94DB-5D49D02C99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3C5AD3-D79A-4D46-B25B-822FE02525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0496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63372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85AEDC5C-2E87-49C6-AB07-A95E5F39ED8E}"/>
              </a:ext>
            </a:extLst>
          </p:cNvPr>
          <p:cNvSpPr/>
          <p:nvPr/>
        </p:nvSpPr>
        <p:spPr>
          <a:xfrm>
            <a:off x="558210" y="4981421"/>
            <a:ext cx="11134956" cy="822960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57D88DE-E462-4C8A-BF99-609390DFB781}"/>
              </a:ext>
            </a:extLst>
          </p:cNvPr>
          <p:cNvSpPr/>
          <p:nvPr/>
        </p:nvSpPr>
        <p:spPr>
          <a:xfrm>
            <a:off x="498834" y="5118581"/>
            <a:ext cx="146304" cy="5486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8E44900-E8BF-4B12-8BCB-41076E2B68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7784" y="640080"/>
            <a:ext cx="10890504" cy="4114800"/>
          </a:xfrm>
        </p:spPr>
        <p:txBody>
          <a:bodyPr anchor="b">
            <a:normAutofit/>
          </a:bodyPr>
          <a:lstStyle>
            <a:lvl1pPr>
              <a:defRPr sz="6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17741F9-B00F-4463-A257-6B66DABD9B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41248" y="5102352"/>
            <a:ext cx="10607040" cy="585216"/>
          </a:xfrm>
        </p:spPr>
        <p:txBody>
          <a:bodyPr anchor="ctr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8BFA7D-4401-4285-802B-1579165F0D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5/7/2020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A909C5-AA19-4195-8376-9002D5DF46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AC3F32-46E0-47C8-8565-5969A475FD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06559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2076262E-36A0-40C6-ADE6-90CD9FB9B9EA}"/>
              </a:ext>
            </a:extLst>
          </p:cNvPr>
          <p:cNvSpPr/>
          <p:nvPr/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42677A9B-4D1D-4D80-912C-24570140A650}"/>
              </a:ext>
            </a:extLst>
          </p:cNvPr>
          <p:cNvSpPr/>
          <p:nvPr/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3DC8C98-510F-48C9-82B2-9E4F760A68DF}"/>
              </a:ext>
            </a:extLst>
          </p:cNvPr>
          <p:cNvSpPr/>
          <p:nvPr/>
        </p:nvSpPr>
        <p:spPr>
          <a:xfrm>
            <a:off x="498834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7A078AE-0BC3-48F9-87EC-2DB0CCE7E2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2A20DF-0829-4336-B59F-FF9D7AA9D8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115568" y="2478024"/>
            <a:ext cx="4937760" cy="3694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935D01C-CF67-4DF6-B96C-FFC9D5BF847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45936" y="2478024"/>
            <a:ext cx="4937760" cy="3694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9BBD797-6031-4F82-8726-EAB757027FF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5568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5/7/2020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B3F71C-B897-4909-A75E-8716AD49C1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F78BC14-5BB1-405F-A6F3-C07230F085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0496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2677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6B671BDE-E45C-41A1-9B98-4A607D703855}"/>
              </a:ext>
            </a:extLst>
          </p:cNvPr>
          <p:cNvSpPr/>
          <p:nvPr/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299500CE-917A-4D03-A7DF-71D8EBBC1537}"/>
              </a:ext>
            </a:extLst>
          </p:cNvPr>
          <p:cNvSpPr/>
          <p:nvPr/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3D0D377-28B0-417D-886B-9483AF064975}"/>
              </a:ext>
            </a:extLst>
          </p:cNvPr>
          <p:cNvSpPr/>
          <p:nvPr/>
        </p:nvSpPr>
        <p:spPr>
          <a:xfrm>
            <a:off x="498834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F8F91F8-0767-40B5-A3AA-72931FC192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AE0554-8BEE-4BF6-9519-51B8475D35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15568" y="2372650"/>
            <a:ext cx="4937760" cy="823912"/>
          </a:xfrm>
        </p:spPr>
        <p:txBody>
          <a:bodyPr anchor="b"/>
          <a:lstStyle>
            <a:lvl1pPr marL="0" indent="0">
              <a:buNone/>
              <a:defRPr sz="2400" b="1" cap="none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D4A358D-C930-48E0-B372-06A826B74C4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115568" y="3203688"/>
            <a:ext cx="4937760" cy="296851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B6615E-4966-4150-83B6-C47591B3638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345936" y="2372650"/>
            <a:ext cx="4937760" cy="823912"/>
          </a:xfrm>
        </p:spPr>
        <p:txBody>
          <a:bodyPr anchor="b"/>
          <a:lstStyle>
            <a:lvl1pPr marL="0" indent="0">
              <a:buNone/>
              <a:defRPr sz="2400" b="1" cap="none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D409F6B-C17B-4B4F-9F35-5068BDC4E2F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345936" y="3203687"/>
            <a:ext cx="4937760" cy="296851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8BC356D-052B-4A9B-8B2F-6665FD325AB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5568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5/7/2020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9C5E5FA-26A9-467C-93E3-8476142D1D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279E50C-1E40-4B48-871B-E392428D2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0496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78323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6">
            <a:extLst>
              <a:ext uri="{FF2B5EF4-FFF2-40B4-BE49-F238E27FC236}">
                <a16:creationId xmlns:a16="http://schemas.microsoft.com/office/drawing/2014/main" id="{8C0689C4-0DB3-408B-A956-40326B4AE4C4}"/>
              </a:ext>
            </a:extLst>
          </p:cNvPr>
          <p:cNvSpPr/>
          <p:nvPr/>
        </p:nvSpPr>
        <p:spPr>
          <a:xfrm>
            <a:off x="665853" y="1533525"/>
            <a:ext cx="10917063" cy="3790950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2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6E1D10E-1C30-41BF-8C3B-C460C9B5597B}"/>
              </a:ext>
            </a:extLst>
          </p:cNvPr>
          <p:cNvSpPr/>
          <p:nvPr/>
        </p:nvSpPr>
        <p:spPr>
          <a:xfrm>
            <a:off x="609084" y="2971798"/>
            <a:ext cx="128016" cy="914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79454F2-0EE5-4888-AF4C-82F825E622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8992" y="1938528"/>
            <a:ext cx="10177272" cy="2990088"/>
          </a:xfrm>
        </p:spPr>
        <p:txBody>
          <a:bodyPr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7C91241-A315-4643-91E5-CF2C25CC90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5/7/2020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2706D86-5479-487D-94C8-76093D84F3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7739411-CED6-43D4-868D-A65C4161A7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8382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AC447E0-1D4D-4EF2-B81B-4B2400EE3E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5/7/2020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9984CA0-2A78-4600-9F3D-19B09E790F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440955-B18E-49D3-AE7B-B331200E3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95655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FA417FE-CD1A-486F-A4AC-E4000A2FB18E}"/>
              </a:ext>
            </a:extLst>
          </p:cNvPr>
          <p:cNvSpPr/>
          <p:nvPr/>
        </p:nvSpPr>
        <p:spPr>
          <a:xfrm>
            <a:off x="558210" y="1162033"/>
            <a:ext cx="3740740" cy="4643344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318F0F5-812B-472C-9408-B80F2553F5E0}"/>
              </a:ext>
            </a:extLst>
          </p:cNvPr>
          <p:cNvSpPr/>
          <p:nvPr/>
        </p:nvSpPr>
        <p:spPr>
          <a:xfrm>
            <a:off x="498834" y="1618375"/>
            <a:ext cx="146304" cy="8229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7F7751B-CD8F-4F5B-A903-1DCE5D1E83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8680" y="1709928"/>
            <a:ext cx="3099816" cy="1709928"/>
          </a:xfrm>
        </p:spPr>
        <p:txBody>
          <a:bodyPr tIns="45720" anchor="t">
            <a:normAutofit/>
          </a:bodyPr>
          <a:lstStyle>
            <a:lvl1pPr>
              <a:lnSpc>
                <a:spcPct val="100000"/>
              </a:lnSpc>
              <a:defRPr sz="3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A55C8A-A0BB-441D-976F-EB56D4382D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65192" y="1709928"/>
            <a:ext cx="6729984" cy="40965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7DE6A51-A2E5-4BFA-B571-9FDFE1BBFB4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68680" y="3429000"/>
            <a:ext cx="3099816" cy="20665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D92778A-DD4C-4651-9C53-8B0C44CD88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68680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5/7/2020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D6C7F66-2DFA-4146-BE1A-CE2890FE45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85D185-B1B6-4D62-81BE-BE82C80ACA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18369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68B77B5-211C-456E-B79F-306CC3619347}"/>
              </a:ext>
            </a:extLst>
          </p:cNvPr>
          <p:cNvSpPr/>
          <p:nvPr/>
        </p:nvSpPr>
        <p:spPr>
          <a:xfrm>
            <a:off x="558210" y="1162033"/>
            <a:ext cx="3740740" cy="4643344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B63C338-194D-4F23-ABEC-60A7EA96F302}"/>
              </a:ext>
            </a:extLst>
          </p:cNvPr>
          <p:cNvSpPr/>
          <p:nvPr/>
        </p:nvSpPr>
        <p:spPr>
          <a:xfrm>
            <a:off x="498834" y="1618375"/>
            <a:ext cx="146304" cy="8229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0C04DCC-0E3E-4F05-9FAC-9FA6CA4B2B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8680" y="1709928"/>
            <a:ext cx="3099816" cy="1709928"/>
          </a:xfrm>
        </p:spPr>
        <p:txBody>
          <a:bodyPr tIns="45720" anchor="t">
            <a:normAutofit/>
          </a:bodyPr>
          <a:lstStyle>
            <a:lvl1pPr>
              <a:lnSpc>
                <a:spcPct val="100000"/>
              </a:lnSpc>
              <a:defRPr sz="3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BA29649-B19F-499E-8E9A-3577EAC8F03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965192" y="1161288"/>
            <a:ext cx="6729984" cy="4645152"/>
          </a:xfrm>
        </p:spPr>
        <p:txBody>
          <a:bodyPr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BC9EF2E-A8CD-41A1-B11A-0D8842797A9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68680" y="3438144"/>
            <a:ext cx="3099816" cy="20574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44257B5-0DE0-401F-9171-E8687A97DBA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68680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5/7/2020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88CD9AD-D667-4FD4-AA34-428AA0BCD0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8770FB6-F273-4BA6-8B97-9835AC5378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22608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B325BDE-35A4-4AAD-960B-C1415864AD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459C78-0CC4-4552-93DD-49B4194D00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744A3C-9C54-46A6-B3EF-5B36362423E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AC24A9-CCB6-4F8D-B8DB-C2F3692CFA5A}" type="datetimeFigureOut">
              <a:rPr lang="en-US" smtClean="0"/>
              <a:t>5/7/2020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D5A696-7B4B-4181-A961-7D66556D50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038CB5-8F4A-401D-A3A9-B27DC15B7A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08093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6" r:id="rId2"/>
    <p:sldLayoutId id="2147483705" r:id="rId3"/>
    <p:sldLayoutId id="2147483704" r:id="rId4"/>
    <p:sldLayoutId id="2147483703" r:id="rId5"/>
    <p:sldLayoutId id="2147483702" r:id="rId6"/>
    <p:sldLayoutId id="2147483701" r:id="rId7"/>
    <p:sldLayoutId id="2147483700" r:id="rId8"/>
    <p:sldLayoutId id="2147483699" r:id="rId9"/>
    <p:sldLayoutId id="2147483698" r:id="rId10"/>
    <p:sldLayoutId id="214748369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0671A8AE-40A1-4631-A6B8-581AFF06548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BCF0511-C1C5-4F55-A013-09F18B1E9D3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5627" b="-1"/>
          <a:stretch/>
        </p:blipFill>
        <p:spPr>
          <a:xfrm>
            <a:off x="3523488" y="10"/>
            <a:ext cx="8668512" cy="685799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A44CD100-6267-4E62-AA64-2182A3A6A1C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" y="0"/>
            <a:ext cx="9339206" cy="6858000"/>
          </a:xfrm>
          <a:prstGeom prst="rect">
            <a:avLst/>
          </a:prstGeom>
          <a:gradFill>
            <a:gsLst>
              <a:gs pos="58000">
                <a:schemeClr val="bg1"/>
              </a:gs>
              <a:gs pos="33000">
                <a:schemeClr val="bg1">
                  <a:alpha val="64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477981" y="1122363"/>
            <a:ext cx="4023360" cy="3204134"/>
          </a:xfrm>
        </p:spPr>
        <p:txBody>
          <a:bodyPr anchor="b">
            <a:normAutofit/>
          </a:bodyPr>
          <a:lstStyle/>
          <a:p>
            <a:r>
              <a:rPr lang="de-DE" sz="4800" err="1"/>
              <a:t>BrainTrain</a:t>
            </a:r>
            <a:endParaRPr lang="de-DE" sz="480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477980" y="4872922"/>
            <a:ext cx="4023359" cy="1208141"/>
          </a:xfrm>
        </p:spPr>
        <p:txBody>
          <a:bodyPr>
            <a:normAutofit fontScale="92500" lnSpcReduction="20000"/>
          </a:bodyPr>
          <a:lstStyle/>
          <a:p>
            <a:r>
              <a:rPr lang="de-DE" sz="2000"/>
              <a:t>Gruppe 9</a:t>
            </a:r>
          </a:p>
          <a:p>
            <a:r>
              <a:rPr lang="de-DE" sz="2000"/>
              <a:t>Manuel Schwarzer</a:t>
            </a:r>
          </a:p>
          <a:p>
            <a:r>
              <a:rPr lang="de-DE" sz="2000"/>
              <a:t>Lukas Stark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F2F604E-43BE-4DC3-B983-E071523364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759921" y="346791"/>
            <a:ext cx="146304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8C9B587-E65E-4B52-B37C-ABEBB6E879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1029" y="4546920"/>
            <a:ext cx="3977640" cy="18288"/>
          </a:xfrm>
          <a:prstGeom prst="rect">
            <a:avLst/>
          </a:prstGeom>
          <a:solidFill>
            <a:schemeClr val="tx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7749988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6" name="Rectangle 45">
            <a:extLst>
              <a:ext uri="{FF2B5EF4-FFF2-40B4-BE49-F238E27FC236}">
                <a16:creationId xmlns:a16="http://schemas.microsoft.com/office/drawing/2014/main" id="{4E8F40FE-293C-453F-B8A6-4278993567D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C8D9B7F-DF2D-7147-ACD2-BE09E236A7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8640" y="856271"/>
            <a:ext cx="4114800" cy="1645139"/>
          </a:xfrm>
        </p:spPr>
        <p:txBody>
          <a:bodyPr anchor="b">
            <a:normAutofit/>
          </a:bodyPr>
          <a:lstStyle/>
          <a:p>
            <a:r>
              <a:rPr lang="de-DE" sz="3800"/>
              <a:t>Zu unserem Programm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481EABE0-FA8E-49A5-A966-F0539111C9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786384" y="363389"/>
            <a:ext cx="73152" cy="5486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56A3E26D-73B1-468C-B97B-BC18159597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48640" y="2712821"/>
            <a:ext cx="3975945" cy="18288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481DAC1-6617-EE4D-B7BA-94758A66A4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8640" y="2942520"/>
            <a:ext cx="4114800" cy="3245804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de-DE" sz="1800"/>
              <a:t>Grundlegend bietet unser Programm 3 Funktionen</a:t>
            </a:r>
          </a:p>
          <a:p>
            <a:pPr marL="514350" indent="-514350">
              <a:buAutoNum type="arabicPeriod"/>
            </a:pPr>
            <a:r>
              <a:rPr lang="de-DE" sz="1800"/>
              <a:t>Neue Word oder Excel Datei anlegen</a:t>
            </a:r>
          </a:p>
          <a:p>
            <a:pPr marL="514350" indent="-514350">
              <a:buAutoNum type="arabicPeriod"/>
            </a:pPr>
            <a:r>
              <a:rPr lang="de-DE" sz="1800"/>
              <a:t>Bestehende Word oder Excel Datei öffnen</a:t>
            </a:r>
          </a:p>
          <a:p>
            <a:pPr marL="514350" indent="-514350">
              <a:buAutoNum type="arabicPeriod"/>
            </a:pPr>
            <a:r>
              <a:rPr lang="de-DE" sz="1800"/>
              <a:t>Suchbegriffe im Firefox-Browser über Google nachschlagen</a:t>
            </a:r>
          </a:p>
          <a:p>
            <a:pPr marL="0" indent="0">
              <a:buNone/>
            </a:pPr>
            <a:endParaRPr lang="de-DE" sz="1800"/>
          </a:p>
          <a:p>
            <a:pPr marL="0" indent="0">
              <a:buNone/>
            </a:pPr>
            <a:endParaRPr lang="de-DE" sz="1800"/>
          </a:p>
          <a:p>
            <a:pPr lvl="1"/>
            <a:endParaRPr lang="de-DE" sz="1800"/>
          </a:p>
        </p:txBody>
      </p:sp>
      <p:pic>
        <p:nvPicPr>
          <p:cNvPr id="8" name="Grafik 8">
            <a:extLst>
              <a:ext uri="{FF2B5EF4-FFF2-40B4-BE49-F238E27FC236}">
                <a16:creationId xmlns:a16="http://schemas.microsoft.com/office/drawing/2014/main" id="{BB4D3777-66DD-4D37-8C0D-6CF1CEB086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81348" y="3961748"/>
            <a:ext cx="1512277" cy="1502508"/>
          </a:xfrm>
          <a:prstGeom prst="rect">
            <a:avLst/>
          </a:prstGeom>
        </p:spPr>
      </p:pic>
      <p:pic>
        <p:nvPicPr>
          <p:cNvPr id="10" name="Grafik 10" descr="Ein Bild, das rot, Schild, orange, schwarz enthält.&#10;&#10;Mit sehr hoher Zuverlässigkeit generierte Beschreibung">
            <a:extLst>
              <a:ext uri="{FF2B5EF4-FFF2-40B4-BE49-F238E27FC236}">
                <a16:creationId xmlns:a16="http://schemas.microsoft.com/office/drawing/2014/main" id="{976607DC-6435-4EB3-8E5F-BBEFB89AAE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67684" y="1451056"/>
            <a:ext cx="1531816" cy="1502508"/>
          </a:xfrm>
          <a:prstGeom prst="rect">
            <a:avLst/>
          </a:prstGeom>
        </p:spPr>
      </p:pic>
      <p:pic>
        <p:nvPicPr>
          <p:cNvPr id="4" name="Grafik 4" descr="Ein Bild, das Schild enthält.&#10;&#10;Mit sehr hoher Zuverlässigkeit generierte Beschreibung">
            <a:extLst>
              <a:ext uri="{FF2B5EF4-FFF2-40B4-BE49-F238E27FC236}">
                <a16:creationId xmlns:a16="http://schemas.microsoft.com/office/drawing/2014/main" id="{019CFCDA-5E85-45A8-9068-CE0A0B9EA1E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9375" t="16964" r="17411" b="16518"/>
          <a:stretch/>
        </p:blipFill>
        <p:spPr>
          <a:xfrm>
            <a:off x="5292733" y="3999552"/>
            <a:ext cx="1600529" cy="1454119"/>
          </a:xfrm>
          <a:prstGeom prst="rect">
            <a:avLst/>
          </a:prstGeom>
        </p:spPr>
      </p:pic>
      <p:pic>
        <p:nvPicPr>
          <p:cNvPr id="6" name="Grafik 6" descr="Ein Bild, das Schild, Uhr enthält.&#10;&#10;Mit sehr hoher Zuverlässigkeit generierte Beschreibung">
            <a:extLst>
              <a:ext uri="{FF2B5EF4-FFF2-40B4-BE49-F238E27FC236}">
                <a16:creationId xmlns:a16="http://schemas.microsoft.com/office/drawing/2014/main" id="{B35E7F73-6694-4ACF-84C9-43A4C44A3181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0360" t="16372" r="17117" b="16814"/>
          <a:stretch/>
        </p:blipFill>
        <p:spPr>
          <a:xfrm>
            <a:off x="10171146" y="3976861"/>
            <a:ext cx="1578641" cy="1472022"/>
          </a:xfrm>
          <a:prstGeom prst="rect">
            <a:avLst/>
          </a:prstGeom>
        </p:spPr>
      </p:pic>
      <p:cxnSp>
        <p:nvCxnSpPr>
          <p:cNvPr id="12" name="Gerade Verbindung mit Pfeil 11">
            <a:extLst>
              <a:ext uri="{FF2B5EF4-FFF2-40B4-BE49-F238E27FC236}">
                <a16:creationId xmlns:a16="http://schemas.microsoft.com/office/drawing/2014/main" id="{9A025F6C-12D8-4BA0-B06C-91A13B11A5D4}"/>
              </a:ext>
            </a:extLst>
          </p:cNvPr>
          <p:cNvCxnSpPr/>
          <p:nvPr/>
        </p:nvCxnSpPr>
        <p:spPr>
          <a:xfrm flipH="1">
            <a:off x="6592277" y="2971800"/>
            <a:ext cx="1049216" cy="855785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 Verbindung mit Pfeil 13">
            <a:extLst>
              <a:ext uri="{FF2B5EF4-FFF2-40B4-BE49-F238E27FC236}">
                <a16:creationId xmlns:a16="http://schemas.microsoft.com/office/drawing/2014/main" id="{71098F79-6916-45C7-81D3-553F1482C795}"/>
              </a:ext>
            </a:extLst>
          </p:cNvPr>
          <p:cNvCxnSpPr/>
          <p:nvPr/>
        </p:nvCxnSpPr>
        <p:spPr>
          <a:xfrm>
            <a:off x="8419367" y="2987675"/>
            <a:ext cx="5861" cy="885093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Gerade Verbindung mit Pfeil 30">
            <a:extLst>
              <a:ext uri="{FF2B5EF4-FFF2-40B4-BE49-F238E27FC236}">
                <a16:creationId xmlns:a16="http://schemas.microsoft.com/office/drawing/2014/main" id="{EB81B002-DCB0-4564-B0E9-5912692690E3}"/>
              </a:ext>
            </a:extLst>
          </p:cNvPr>
          <p:cNvCxnSpPr>
            <a:cxnSpLocks/>
          </p:cNvCxnSpPr>
          <p:nvPr/>
        </p:nvCxnSpPr>
        <p:spPr>
          <a:xfrm>
            <a:off x="9233877" y="2981569"/>
            <a:ext cx="1012092" cy="846016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338145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EDBC10B-1AE3-3F49-AECA-6E441EC653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Besondere Umstände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FADC767-56FE-AF47-8DB8-76A88F6D3B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/>
              <a:t>Dokumentation zu gegeben Problemstellungen eher selten</a:t>
            </a:r>
          </a:p>
          <a:p>
            <a:pPr lvl="1"/>
            <a:r>
              <a:rPr lang="de-DE"/>
              <a:t>Try and </a:t>
            </a:r>
            <a:r>
              <a:rPr lang="de-DE" err="1"/>
              <a:t>error</a:t>
            </a:r>
            <a:endParaRPr lang="de-DE"/>
          </a:p>
          <a:p>
            <a:pPr lvl="1"/>
            <a:r>
              <a:rPr lang="de-DE" err="1"/>
              <a:t>Youtube</a:t>
            </a:r>
            <a:r>
              <a:rPr lang="de-DE"/>
              <a:t> – VBS Lösung umbauen</a:t>
            </a:r>
          </a:p>
          <a:p>
            <a:pPr lvl="1"/>
            <a:r>
              <a:rPr lang="de-DE"/>
              <a:t>Lösungsvorschläge aus Internet meist veraltet und nicht mehr anwendbar</a:t>
            </a:r>
          </a:p>
        </p:txBody>
      </p:sp>
    </p:spTree>
    <p:extLst>
      <p:ext uri="{BB962C8B-B14F-4D97-AF65-F5344CB8AC3E}">
        <p14:creationId xmlns:p14="http://schemas.microsoft.com/office/powerpoint/2010/main" val="22456824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C8D9B7F-DF2D-7147-ACD2-BE09E236A7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err="1"/>
              <a:t>Lessons</a:t>
            </a:r>
            <a:r>
              <a:rPr lang="de-DE"/>
              <a:t> </a:t>
            </a:r>
            <a:r>
              <a:rPr lang="de-DE" err="1"/>
              <a:t>learned</a:t>
            </a:r>
            <a:endParaRPr lang="de-DE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481DAC1-6617-EE4D-B7BA-94758A66A4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de-DE"/>
              <a:t>Viele Wege führen zum Ziel</a:t>
            </a:r>
          </a:p>
          <a:p>
            <a:pPr lvl="1"/>
            <a:r>
              <a:rPr lang="de-DE" err="1"/>
              <a:t>Rexx</a:t>
            </a:r>
            <a:r>
              <a:rPr lang="de-DE"/>
              <a:t> bietet einige alternative Möglichkeiten, um Probleme zu lösen</a:t>
            </a:r>
          </a:p>
          <a:p>
            <a:r>
              <a:rPr lang="de-DE"/>
              <a:t>Visual Basic Script lässt sich relativ leicht adaptieren</a:t>
            </a:r>
          </a:p>
          <a:p>
            <a:pPr lvl="1"/>
            <a:r>
              <a:rPr lang="de-DE"/>
              <a:t>VBS und </a:t>
            </a:r>
            <a:r>
              <a:rPr lang="de-DE" err="1"/>
              <a:t>Rexx</a:t>
            </a:r>
            <a:r>
              <a:rPr lang="de-DE"/>
              <a:t> sind in manchen Punkten sehr ähnlich</a:t>
            </a:r>
          </a:p>
          <a:p>
            <a:pPr lvl="1"/>
            <a:r>
              <a:rPr lang="de-DE"/>
              <a:t>In manchen Punkten muss man etwas um die Kurve denken</a:t>
            </a:r>
          </a:p>
          <a:p>
            <a:pPr lvl="1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10218215"/>
      </p:ext>
    </p:extLst>
  </p:cSld>
  <p:clrMapOvr>
    <a:masterClrMapping/>
  </p:clrMapOvr>
</p:sld>
</file>

<file path=ppt/theme/theme1.xml><?xml version="1.0" encoding="utf-8"?>
<a:theme xmlns:a="http://schemas.openxmlformats.org/drawingml/2006/main" name="AccentBoxVTI">
  <a:themeElements>
    <a:clrScheme name="AnalogousFromDarkSeedLeftStep">
      <a:dk1>
        <a:srgbClr val="000000"/>
      </a:dk1>
      <a:lt1>
        <a:srgbClr val="FFFFFF"/>
      </a:lt1>
      <a:dk2>
        <a:srgbClr val="242C41"/>
      </a:dk2>
      <a:lt2>
        <a:srgbClr val="E2E8E2"/>
      </a:lt2>
      <a:accent1>
        <a:srgbClr val="C24DC3"/>
      </a:accent1>
      <a:accent2>
        <a:srgbClr val="7E3BB1"/>
      </a:accent2>
      <a:accent3>
        <a:srgbClr val="5F4DC3"/>
      </a:accent3>
      <a:accent4>
        <a:srgbClr val="3B5AB1"/>
      </a:accent4>
      <a:accent5>
        <a:srgbClr val="4D9DC3"/>
      </a:accent5>
      <a:accent6>
        <a:srgbClr val="3BB1A6"/>
      </a:accent6>
      <a:hlink>
        <a:srgbClr val="3F81BF"/>
      </a:hlink>
      <a:folHlink>
        <a:srgbClr val="7F7F7F"/>
      </a:folHlink>
    </a:clrScheme>
    <a:fontScheme name="Avenir">
      <a:majorFont>
        <a:latin typeface="Avenir Next LT Pro"/>
        <a:ea typeface=""/>
        <a:cs typeface=""/>
      </a:majorFont>
      <a:minorFont>
        <a:latin typeface="Avenir Next LT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ccentBoxVTI" id="{9F778A78-DC9A-453A-A82D-A75CAD503E15}" vid="{EA961113-7CC4-4569-8A6A-7BC2C1E2F401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2FE42D49A3065140A7AF35BDF2C69570" ma:contentTypeVersion="4" ma:contentTypeDescription="Ein neues Dokument erstellen." ma:contentTypeScope="" ma:versionID="c51e48025cc9b90865859a826007ff82">
  <xsd:schema xmlns:xsd="http://www.w3.org/2001/XMLSchema" xmlns:xs="http://www.w3.org/2001/XMLSchema" xmlns:p="http://schemas.microsoft.com/office/2006/metadata/properties" xmlns:ns2="1be7f61a-91f9-47e5-bd68-a1a733a40243" targetNamespace="http://schemas.microsoft.com/office/2006/metadata/properties" ma:root="true" ma:fieldsID="9870304381049dbf0243f763ba459a96" ns2:_="">
    <xsd:import namespace="1be7f61a-91f9-47e5-bd68-a1a733a4024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be7f61a-91f9-47e5-bd68-a1a733a4024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D37B375F-91CC-4E15-9CA0-85879ABBE71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27ED2C8-D360-4903-8FBC-43F193911FC2}">
  <ds:schemaRefs>
    <ds:schemaRef ds:uri="1be7f61a-91f9-47e5-bd68-a1a733a40243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DA76478F-429B-422D-A949-7517476351B4}">
  <ds:schemaRefs>
    <ds:schemaRef ds:uri="1be7f61a-91f9-47e5-bd68-a1a733a40243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Application>Microsoft Office PowerPoint</Application>
  <PresentationFormat>Widescreen</PresentationFormat>
  <Slides>4</Slides>
  <Notes>0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AccentBoxVTI</vt:lpstr>
      <vt:lpstr>BrainTrain</vt:lpstr>
      <vt:lpstr>Zu unserem Programm</vt:lpstr>
      <vt:lpstr>Besondere Umstände</vt:lpstr>
      <vt:lpstr>Lessons learned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BrainTrain</dc:title>
  <dc:creator>Manuel Schwarzer</dc:creator>
  <cp:revision>1</cp:revision>
  <dcterms:created xsi:type="dcterms:W3CDTF">2020-05-07T09:43:45Z</dcterms:created>
  <dcterms:modified xsi:type="dcterms:W3CDTF">2020-05-07T13:59:30Z</dcterms:modified>
</cp:coreProperties>
</file>