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Lato" panose="020F0502020204030203" pitchFamily="34" charset="77"/>
      <p:regular r:id="rId7"/>
      <p:bold r:id="rId8"/>
      <p:italic r:id="rId9"/>
      <p:boldItalic r:id="rId10"/>
    </p:embeddedFont>
    <p:embeddedFont>
      <p:font typeface="Montserrat" pitchFamily="2" charset="77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1"/>
  </p:normalViewPr>
  <p:slideViewPr>
    <p:cSldViewPr snapToGrid="0">
      <p:cViewPr varScale="1">
        <p:scale>
          <a:sx n="139" d="100"/>
          <a:sy n="139" d="100"/>
        </p:scale>
        <p:origin x="840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7774fb193c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7774fb193c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7774fb193c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7774fb193c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7774fb193c_2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7774fb193c_2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ctrTitle"/>
          </p:nvPr>
        </p:nvSpPr>
        <p:spPr>
          <a:xfrm>
            <a:off x="3063525" y="1590550"/>
            <a:ext cx="5963400" cy="23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Der Musikdownload zurück in die Zukunft</a:t>
            </a:r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Gruppe 08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Felix Schönleitner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Lukas Roithner</a:t>
            </a:r>
            <a:endParaRPr/>
          </a:p>
        </p:txBody>
      </p:sp>
      <p:pic>
        <p:nvPicPr>
          <p:cNvPr id="136" name="Google Shape;13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8275" y="2454000"/>
            <a:ext cx="1112075" cy="111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6075" y="2380525"/>
            <a:ext cx="1259025" cy="125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80275" y="3686375"/>
            <a:ext cx="1027500" cy="102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 b="1"/>
              <a:t>Zu unserem Projekt </a:t>
            </a:r>
            <a:endParaRPr sz="2400" b="1"/>
          </a:p>
        </p:txBody>
      </p:sp>
      <p:sp>
        <p:nvSpPr>
          <p:cNvPr id="144" name="Google Shape;144;p14"/>
          <p:cNvSpPr txBox="1">
            <a:spLocks noGrp="1"/>
          </p:cNvSpPr>
          <p:nvPr>
            <p:ph type="body" idx="1"/>
          </p:nvPr>
        </p:nvSpPr>
        <p:spPr>
          <a:xfrm>
            <a:off x="1297500" y="1307850"/>
            <a:ext cx="7038900" cy="31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 sz="1400" dirty="0"/>
              <a:t>Ermöglicht eine Suche nach Musik Liedern via Internet Explorer </a:t>
            </a:r>
            <a:r>
              <a:rPr lang="de" sz="1400"/>
              <a:t>in YouTube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400" dirty="0"/>
          </a:p>
          <a:p>
            <a:pPr marL="4572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de" sz="1400" dirty="0"/>
              <a:t>Einfacher Download von YouTube Songs nur mit URL - automatisches mp3 Format</a:t>
            </a:r>
            <a:endParaRPr sz="1400" dirty="0"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400" dirty="0"/>
          </a:p>
          <a:p>
            <a:pPr marL="4572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de" sz="1400" dirty="0"/>
              <a:t>Unkomplizierte eigenständige Namensgebung - falls gewünscht</a:t>
            </a:r>
            <a:endParaRPr sz="14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400" dirty="0"/>
          </a:p>
          <a:p>
            <a:pPr marL="4572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de" sz="1400" dirty="0"/>
              <a:t>Automatische Öffnung sofort nach Download - falls gewünscht</a:t>
            </a:r>
            <a:endParaRPr sz="14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Umgang mit der Sprache</a:t>
            </a:r>
            <a:endParaRPr/>
          </a:p>
        </p:txBody>
      </p:sp>
      <p:sp>
        <p:nvSpPr>
          <p:cNvPr id="150" name="Google Shape;150;p1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de"/>
              <a:t>nach dem Try and Error Prinzip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de"/>
              <a:t>Nachschlagen in der ooRexx Windows Extensions Reference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de"/>
              <a:t>Unglücklicherweise kaum vergleichbare Ansätze im Internet gefunden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Lessons Learned</a:t>
            </a:r>
            <a:endParaRPr/>
          </a:p>
        </p:txBody>
      </p:sp>
      <p:sp>
        <p:nvSpPr>
          <p:cNvPr id="156" name="Google Shape;156;p16"/>
          <p:cNvSpPr txBox="1">
            <a:spLocks noGrp="1"/>
          </p:cNvSpPr>
          <p:nvPr>
            <p:ph type="body" idx="1"/>
          </p:nvPr>
        </p:nvSpPr>
        <p:spPr>
          <a:xfrm>
            <a:off x="1297500" y="1533925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500"/>
              <a:t>Querdenken,</a:t>
            </a:r>
            <a:endParaRPr sz="1500"/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de" i="1"/>
              <a:t>Falls eine Sache nicht so klappt, wie man sich es wünscht, gibt es sicherlich eine Alternative. (Bei uns das Problem mit dem Youtube Downloader)</a:t>
            </a:r>
            <a:endParaRPr i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e" sz="1500"/>
              <a:t>aber dennoch nicht zu kompliziert !</a:t>
            </a:r>
            <a:endParaRPr sz="1500"/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de" i="1"/>
              <a:t>ooRexx bietet viele, einfache Lösungen. Man muss einfach nur wissen wie es geht.</a:t>
            </a:r>
            <a:endParaRPr i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Macintosh PowerPoint</Application>
  <PresentationFormat>Bildschirmpräsentation (16:9)</PresentationFormat>
  <Paragraphs>23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Montserrat</vt:lpstr>
      <vt:lpstr>Arial</vt:lpstr>
      <vt:lpstr>Lato</vt:lpstr>
      <vt:lpstr>Focus</vt:lpstr>
      <vt:lpstr>Der Musikdownload zurück in die Zukunft</vt:lpstr>
      <vt:lpstr>Zu unserem Projekt </vt:lpstr>
      <vt:lpstr>Umgang mit der Sprache</vt:lpstr>
      <vt:lpstr>Lessons Learned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Musikdownload zurück in die Zukunft</dc:title>
  <cp:lastModifiedBy>Felix Benedikt Schönleitner</cp:lastModifiedBy>
  <cp:revision>1</cp:revision>
  <dcterms:modified xsi:type="dcterms:W3CDTF">2020-05-07T19:07:57Z</dcterms:modified>
</cp:coreProperties>
</file>