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26AB4B-35FF-40AD-AEB8-D3F3CEEC7165}" v="235" dt="2020-04-23T17:36:56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Kapeller" userId="60ca9374c1e0fd4b" providerId="LiveId" clId="{7126AB4B-35FF-40AD-AEB8-D3F3CEEC7165}"/>
    <pc:docChg chg="modSld">
      <pc:chgData name="Lisa Kapeller" userId="60ca9374c1e0fd4b" providerId="LiveId" clId="{7126AB4B-35FF-40AD-AEB8-D3F3CEEC7165}" dt="2020-04-23T17:40:06.503" v="271" actId="20577"/>
      <pc:docMkLst>
        <pc:docMk/>
      </pc:docMkLst>
      <pc:sldChg chg="modSp">
        <pc:chgData name="Lisa Kapeller" userId="60ca9374c1e0fd4b" providerId="LiveId" clId="{7126AB4B-35FF-40AD-AEB8-D3F3CEEC7165}" dt="2020-04-23T17:40:06.503" v="271" actId="20577"/>
        <pc:sldMkLst>
          <pc:docMk/>
          <pc:sldMk cId="1881347016" sldId="256"/>
        </pc:sldMkLst>
        <pc:spChg chg="mod">
          <ac:chgData name="Lisa Kapeller" userId="60ca9374c1e0fd4b" providerId="LiveId" clId="{7126AB4B-35FF-40AD-AEB8-D3F3CEEC7165}" dt="2020-04-23T17:40:06.503" v="271" actId="20577"/>
          <ac:spMkLst>
            <pc:docMk/>
            <pc:sldMk cId="1881347016" sldId="256"/>
            <ac:spMk id="3" creationId="{F94E92FB-AF2D-4BF9-B610-19818B62A7E3}"/>
          </ac:spMkLst>
        </pc:spChg>
      </pc:sldChg>
      <pc:sldChg chg="modSp">
        <pc:chgData name="Lisa Kapeller" userId="60ca9374c1e0fd4b" providerId="LiveId" clId="{7126AB4B-35FF-40AD-AEB8-D3F3CEEC7165}" dt="2020-04-23T17:37:29.056" v="262" actId="20577"/>
        <pc:sldMkLst>
          <pc:docMk/>
          <pc:sldMk cId="1650530186" sldId="260"/>
        </pc:sldMkLst>
        <pc:spChg chg="mod">
          <ac:chgData name="Lisa Kapeller" userId="60ca9374c1e0fd4b" providerId="LiveId" clId="{7126AB4B-35FF-40AD-AEB8-D3F3CEEC7165}" dt="2020-04-23T17:37:29.056" v="262" actId="20577"/>
          <ac:spMkLst>
            <pc:docMk/>
            <pc:sldMk cId="1650530186" sldId="260"/>
            <ac:spMk id="2" creationId="{1D65BEF6-F78F-4087-8D51-1F88A4187FD7}"/>
          </ac:spMkLst>
        </pc:spChg>
        <pc:graphicFrameChg chg="mod">
          <ac:chgData name="Lisa Kapeller" userId="60ca9374c1e0fd4b" providerId="LiveId" clId="{7126AB4B-35FF-40AD-AEB8-D3F3CEEC7165}" dt="2020-04-23T17:36:56.886" v="234"/>
          <ac:graphicFrameMkLst>
            <pc:docMk/>
            <pc:sldMk cId="1650530186" sldId="260"/>
            <ac:graphicFrameMk id="5" creationId="{3874D9F6-ABCA-4DCA-88CE-A8035168AF51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8D3EE3-415C-4D9C-A332-39679635551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34CDECD-A84D-4EDF-81AF-A2EB24F5E284}">
      <dgm:prSet/>
      <dgm:spPr/>
      <dgm:t>
        <a:bodyPr/>
        <a:lstStyle/>
        <a:p>
          <a:r>
            <a:rPr lang="de-AT"/>
            <a:t>Export data from web page (numbers)</a:t>
          </a:r>
          <a:endParaRPr lang="en-US"/>
        </a:p>
      </dgm:t>
    </dgm:pt>
    <dgm:pt modelId="{92026F7F-774B-4715-8FE5-85711902EE6E}" type="parTrans" cxnId="{B2F7C6CA-B36F-4429-949E-9DF8E97ACD61}">
      <dgm:prSet/>
      <dgm:spPr/>
      <dgm:t>
        <a:bodyPr/>
        <a:lstStyle/>
        <a:p>
          <a:endParaRPr lang="en-US"/>
        </a:p>
      </dgm:t>
    </dgm:pt>
    <dgm:pt modelId="{8B1564E3-38A2-4400-96F2-E1DC55E64885}" type="sibTrans" cxnId="{B2F7C6CA-B36F-4429-949E-9DF8E97ACD61}">
      <dgm:prSet/>
      <dgm:spPr/>
      <dgm:t>
        <a:bodyPr/>
        <a:lstStyle/>
        <a:p>
          <a:endParaRPr lang="en-US"/>
        </a:p>
      </dgm:t>
    </dgm:pt>
    <dgm:pt modelId="{622D28F4-8CC0-4348-A1FF-9AD15C7AA792}">
      <dgm:prSet/>
      <dgm:spPr/>
      <dgm:t>
        <a:bodyPr/>
        <a:lstStyle/>
        <a:p>
          <a:r>
            <a:rPr lang="de-AT"/>
            <a:t>Import into Excel</a:t>
          </a:r>
          <a:endParaRPr lang="en-US"/>
        </a:p>
      </dgm:t>
    </dgm:pt>
    <dgm:pt modelId="{F954DC54-3DDD-40C0-B2F2-A17AC7A8EAFF}" type="parTrans" cxnId="{EAC250FF-4EF4-4593-92AF-AD83DA829569}">
      <dgm:prSet/>
      <dgm:spPr/>
      <dgm:t>
        <a:bodyPr/>
        <a:lstStyle/>
        <a:p>
          <a:endParaRPr lang="en-US"/>
        </a:p>
      </dgm:t>
    </dgm:pt>
    <dgm:pt modelId="{7D10EBEC-8F68-4A2E-9857-98485438E904}" type="sibTrans" cxnId="{EAC250FF-4EF4-4593-92AF-AD83DA829569}">
      <dgm:prSet/>
      <dgm:spPr/>
      <dgm:t>
        <a:bodyPr/>
        <a:lstStyle/>
        <a:p>
          <a:endParaRPr lang="en-US"/>
        </a:p>
      </dgm:t>
    </dgm:pt>
    <dgm:pt modelId="{D30F3850-569D-4905-9197-80CF9F89567C}">
      <dgm:prSet/>
      <dgm:spPr/>
      <dgm:t>
        <a:bodyPr/>
        <a:lstStyle/>
        <a:p>
          <a:r>
            <a:rPr lang="de-AT"/>
            <a:t>Calculate sum and percentage (chart)</a:t>
          </a:r>
          <a:endParaRPr lang="en-US"/>
        </a:p>
      </dgm:t>
    </dgm:pt>
    <dgm:pt modelId="{EC81FFC2-9633-4AC6-BF6E-3413D46BC5CB}" type="parTrans" cxnId="{3A9FE167-49AC-447C-8253-2A126B921FFA}">
      <dgm:prSet/>
      <dgm:spPr/>
      <dgm:t>
        <a:bodyPr/>
        <a:lstStyle/>
        <a:p>
          <a:endParaRPr lang="en-US"/>
        </a:p>
      </dgm:t>
    </dgm:pt>
    <dgm:pt modelId="{88C378AE-6E53-4129-864A-26942697956C}" type="sibTrans" cxnId="{3A9FE167-49AC-447C-8253-2A126B921FFA}">
      <dgm:prSet/>
      <dgm:spPr/>
      <dgm:t>
        <a:bodyPr/>
        <a:lstStyle/>
        <a:p>
          <a:endParaRPr lang="en-US"/>
        </a:p>
      </dgm:t>
    </dgm:pt>
    <dgm:pt modelId="{2E8A2583-EAEA-4935-945A-ECD5E8A2392C}">
      <dgm:prSet/>
      <dgm:spPr/>
      <dgm:t>
        <a:bodyPr/>
        <a:lstStyle/>
        <a:p>
          <a:r>
            <a:rPr lang="de-AT"/>
            <a:t>Save sesults as PDF</a:t>
          </a:r>
          <a:endParaRPr lang="en-US"/>
        </a:p>
      </dgm:t>
    </dgm:pt>
    <dgm:pt modelId="{1FAF3957-2C28-4F0A-AF74-757DE7588446}" type="parTrans" cxnId="{025A3372-A265-4470-9B91-451E7223ABA0}">
      <dgm:prSet/>
      <dgm:spPr/>
      <dgm:t>
        <a:bodyPr/>
        <a:lstStyle/>
        <a:p>
          <a:endParaRPr lang="en-US"/>
        </a:p>
      </dgm:t>
    </dgm:pt>
    <dgm:pt modelId="{054CBABC-2B9B-43B7-8450-DCFE711A339A}" type="sibTrans" cxnId="{025A3372-A265-4470-9B91-451E7223ABA0}">
      <dgm:prSet/>
      <dgm:spPr/>
      <dgm:t>
        <a:bodyPr/>
        <a:lstStyle/>
        <a:p>
          <a:endParaRPr lang="en-US"/>
        </a:p>
      </dgm:t>
    </dgm:pt>
    <dgm:pt modelId="{D1A9D9E5-3A00-46D3-9CFA-997CD27B05AC}">
      <dgm:prSet/>
      <dgm:spPr/>
      <dgm:t>
        <a:bodyPr/>
        <a:lstStyle/>
        <a:p>
          <a:r>
            <a:rPr lang="de-AT"/>
            <a:t>Open PDF with Acrobate Reader</a:t>
          </a:r>
          <a:endParaRPr lang="en-US"/>
        </a:p>
      </dgm:t>
    </dgm:pt>
    <dgm:pt modelId="{71405E04-1114-419E-99E7-04A9FAC2B7E0}" type="parTrans" cxnId="{7EB40424-5626-4DEC-859F-10C08C29C83F}">
      <dgm:prSet/>
      <dgm:spPr/>
      <dgm:t>
        <a:bodyPr/>
        <a:lstStyle/>
        <a:p>
          <a:endParaRPr lang="en-US"/>
        </a:p>
      </dgm:t>
    </dgm:pt>
    <dgm:pt modelId="{C9697569-E6D7-4D37-9871-8F6AB3057177}" type="sibTrans" cxnId="{7EB40424-5626-4DEC-859F-10C08C29C83F}">
      <dgm:prSet/>
      <dgm:spPr/>
      <dgm:t>
        <a:bodyPr/>
        <a:lstStyle/>
        <a:p>
          <a:endParaRPr lang="en-US"/>
        </a:p>
      </dgm:t>
    </dgm:pt>
    <dgm:pt modelId="{61668EAA-A6F4-4646-B764-5421695CB646}" type="pres">
      <dgm:prSet presAssocID="{C18D3EE3-415C-4D9C-A332-396796355516}" presName="root" presStyleCnt="0">
        <dgm:presLayoutVars>
          <dgm:dir/>
          <dgm:resizeHandles val="exact"/>
        </dgm:presLayoutVars>
      </dgm:prSet>
      <dgm:spPr/>
    </dgm:pt>
    <dgm:pt modelId="{5D5D6D9A-A3B3-433A-B445-9FAA72CB462A}" type="pres">
      <dgm:prSet presAssocID="{934CDECD-A84D-4EDF-81AF-A2EB24F5E284}" presName="compNode" presStyleCnt="0"/>
      <dgm:spPr/>
    </dgm:pt>
    <dgm:pt modelId="{7307968F-C613-4E48-9C3A-5CEF9EB0363F}" type="pres">
      <dgm:prSet presAssocID="{934CDECD-A84D-4EDF-81AF-A2EB24F5E284}" presName="bgRect" presStyleLbl="bgShp" presStyleIdx="0" presStyleCnt="5"/>
      <dgm:spPr/>
    </dgm:pt>
    <dgm:pt modelId="{89D6823D-3FFD-460F-B036-A1BC1DED5C2F}" type="pres">
      <dgm:prSet presAssocID="{934CDECD-A84D-4EDF-81AF-A2EB24F5E28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rmalDistribution"/>
        </a:ext>
      </dgm:extLst>
    </dgm:pt>
    <dgm:pt modelId="{6B813A93-A589-4286-98EB-2CC4FE9EE236}" type="pres">
      <dgm:prSet presAssocID="{934CDECD-A84D-4EDF-81AF-A2EB24F5E284}" presName="spaceRect" presStyleCnt="0"/>
      <dgm:spPr/>
    </dgm:pt>
    <dgm:pt modelId="{1D20A0EC-AC98-47A8-83AE-FBBC1EEAF9AA}" type="pres">
      <dgm:prSet presAssocID="{934CDECD-A84D-4EDF-81AF-A2EB24F5E284}" presName="parTx" presStyleLbl="revTx" presStyleIdx="0" presStyleCnt="5">
        <dgm:presLayoutVars>
          <dgm:chMax val="0"/>
          <dgm:chPref val="0"/>
        </dgm:presLayoutVars>
      </dgm:prSet>
      <dgm:spPr/>
    </dgm:pt>
    <dgm:pt modelId="{F5E9DE1E-84CE-43D5-A14E-9E8AC460DD2B}" type="pres">
      <dgm:prSet presAssocID="{8B1564E3-38A2-4400-96F2-E1DC55E64885}" presName="sibTrans" presStyleCnt="0"/>
      <dgm:spPr/>
    </dgm:pt>
    <dgm:pt modelId="{66074A8A-7D3E-4FEE-A3CA-EB8241692AB7}" type="pres">
      <dgm:prSet presAssocID="{622D28F4-8CC0-4348-A1FF-9AD15C7AA792}" presName="compNode" presStyleCnt="0"/>
      <dgm:spPr/>
    </dgm:pt>
    <dgm:pt modelId="{996A611C-C5BB-4634-8296-9DB4CD41812D}" type="pres">
      <dgm:prSet presAssocID="{622D28F4-8CC0-4348-A1FF-9AD15C7AA792}" presName="bgRect" presStyleLbl="bgShp" presStyleIdx="1" presStyleCnt="5"/>
      <dgm:spPr/>
    </dgm:pt>
    <dgm:pt modelId="{699C33DB-BA6A-4B24-957C-DBDBC5ECC9F1}" type="pres">
      <dgm:prSet presAssocID="{622D28F4-8CC0-4348-A1FF-9AD15C7AA79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uck"/>
        </a:ext>
      </dgm:extLst>
    </dgm:pt>
    <dgm:pt modelId="{55286623-8A9C-41EC-AC84-164AAD5FC11F}" type="pres">
      <dgm:prSet presAssocID="{622D28F4-8CC0-4348-A1FF-9AD15C7AA792}" presName="spaceRect" presStyleCnt="0"/>
      <dgm:spPr/>
    </dgm:pt>
    <dgm:pt modelId="{B12076BD-F702-466F-A8F6-7373626F9300}" type="pres">
      <dgm:prSet presAssocID="{622D28F4-8CC0-4348-A1FF-9AD15C7AA792}" presName="parTx" presStyleLbl="revTx" presStyleIdx="1" presStyleCnt="5">
        <dgm:presLayoutVars>
          <dgm:chMax val="0"/>
          <dgm:chPref val="0"/>
        </dgm:presLayoutVars>
      </dgm:prSet>
      <dgm:spPr/>
    </dgm:pt>
    <dgm:pt modelId="{68E50D03-A150-46FD-ACDB-F7262B407845}" type="pres">
      <dgm:prSet presAssocID="{7D10EBEC-8F68-4A2E-9857-98485438E904}" presName="sibTrans" presStyleCnt="0"/>
      <dgm:spPr/>
    </dgm:pt>
    <dgm:pt modelId="{ED524DE9-66F4-4A8D-B5C3-A1C07B269788}" type="pres">
      <dgm:prSet presAssocID="{D30F3850-569D-4905-9197-80CF9F89567C}" presName="compNode" presStyleCnt="0"/>
      <dgm:spPr/>
    </dgm:pt>
    <dgm:pt modelId="{0E647F64-13E4-4F5B-AFE0-EBA23F88B0F8}" type="pres">
      <dgm:prSet presAssocID="{D30F3850-569D-4905-9197-80CF9F89567C}" presName="bgRect" presStyleLbl="bgShp" presStyleIdx="2" presStyleCnt="5"/>
      <dgm:spPr/>
    </dgm:pt>
    <dgm:pt modelId="{3D3C4390-A9C1-4779-9A01-55FF6DD7B342}" type="pres">
      <dgm:prSet presAssocID="{D30F3850-569D-4905-9197-80CF9F89567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27A1C5F8-7A94-4524-827A-98AE34D5B397}" type="pres">
      <dgm:prSet presAssocID="{D30F3850-569D-4905-9197-80CF9F89567C}" presName="spaceRect" presStyleCnt="0"/>
      <dgm:spPr/>
    </dgm:pt>
    <dgm:pt modelId="{BA7E4B75-E817-4A9C-95F3-5D30FCB0B2A7}" type="pres">
      <dgm:prSet presAssocID="{D30F3850-569D-4905-9197-80CF9F89567C}" presName="parTx" presStyleLbl="revTx" presStyleIdx="2" presStyleCnt="5">
        <dgm:presLayoutVars>
          <dgm:chMax val="0"/>
          <dgm:chPref val="0"/>
        </dgm:presLayoutVars>
      </dgm:prSet>
      <dgm:spPr/>
    </dgm:pt>
    <dgm:pt modelId="{76DE4178-2666-418B-8213-0A2BF22028F2}" type="pres">
      <dgm:prSet presAssocID="{88C378AE-6E53-4129-864A-26942697956C}" presName="sibTrans" presStyleCnt="0"/>
      <dgm:spPr/>
    </dgm:pt>
    <dgm:pt modelId="{D507A525-D6EC-4CCC-83B2-B31931655E53}" type="pres">
      <dgm:prSet presAssocID="{2E8A2583-EAEA-4935-945A-ECD5E8A2392C}" presName="compNode" presStyleCnt="0"/>
      <dgm:spPr/>
    </dgm:pt>
    <dgm:pt modelId="{BE58FB2E-6F5F-4D14-8CA4-CD2B13D3C2B1}" type="pres">
      <dgm:prSet presAssocID="{2E8A2583-EAEA-4935-945A-ECD5E8A2392C}" presName="bgRect" presStyleLbl="bgShp" presStyleIdx="3" presStyleCnt="5"/>
      <dgm:spPr/>
    </dgm:pt>
    <dgm:pt modelId="{0C90B8D8-08AD-4E16-94E8-796C7567688F}" type="pres">
      <dgm:prSet presAssocID="{2E8A2583-EAEA-4935-945A-ECD5E8A2392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redder"/>
        </a:ext>
      </dgm:extLst>
    </dgm:pt>
    <dgm:pt modelId="{A59993B9-E3F5-4035-96EC-1ADBE81F52EA}" type="pres">
      <dgm:prSet presAssocID="{2E8A2583-EAEA-4935-945A-ECD5E8A2392C}" presName="spaceRect" presStyleCnt="0"/>
      <dgm:spPr/>
    </dgm:pt>
    <dgm:pt modelId="{898ECD6C-2095-4B79-85E4-33551F4C64B2}" type="pres">
      <dgm:prSet presAssocID="{2E8A2583-EAEA-4935-945A-ECD5E8A2392C}" presName="parTx" presStyleLbl="revTx" presStyleIdx="3" presStyleCnt="5">
        <dgm:presLayoutVars>
          <dgm:chMax val="0"/>
          <dgm:chPref val="0"/>
        </dgm:presLayoutVars>
      </dgm:prSet>
      <dgm:spPr/>
    </dgm:pt>
    <dgm:pt modelId="{77D843F3-6700-477E-8731-A661875FB49C}" type="pres">
      <dgm:prSet presAssocID="{054CBABC-2B9B-43B7-8450-DCFE711A339A}" presName="sibTrans" presStyleCnt="0"/>
      <dgm:spPr/>
    </dgm:pt>
    <dgm:pt modelId="{7D11878A-23A4-4245-9875-4155FFB113F8}" type="pres">
      <dgm:prSet presAssocID="{D1A9D9E5-3A00-46D3-9CFA-997CD27B05AC}" presName="compNode" presStyleCnt="0"/>
      <dgm:spPr/>
    </dgm:pt>
    <dgm:pt modelId="{FB82907C-A7CC-4971-9460-358830E03362}" type="pres">
      <dgm:prSet presAssocID="{D1A9D9E5-3A00-46D3-9CFA-997CD27B05AC}" presName="bgRect" presStyleLbl="bgShp" presStyleIdx="4" presStyleCnt="5"/>
      <dgm:spPr/>
    </dgm:pt>
    <dgm:pt modelId="{7A96D0D5-64FD-45D3-8F6C-27465BD76339}" type="pres">
      <dgm:prSet presAssocID="{D1A9D9E5-3A00-46D3-9CFA-997CD27B05A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x"/>
        </a:ext>
      </dgm:extLst>
    </dgm:pt>
    <dgm:pt modelId="{6F1ACBF5-50B1-4738-8F9C-1D5A9A4D2665}" type="pres">
      <dgm:prSet presAssocID="{D1A9D9E5-3A00-46D3-9CFA-997CD27B05AC}" presName="spaceRect" presStyleCnt="0"/>
      <dgm:spPr/>
    </dgm:pt>
    <dgm:pt modelId="{F6B9DC1B-040E-43A7-AFCC-5ABFDCD671A0}" type="pres">
      <dgm:prSet presAssocID="{D1A9D9E5-3A00-46D3-9CFA-997CD27B05A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0B64F00-C03E-43E9-B952-D3DC1B20CAB2}" type="presOf" srcId="{2E8A2583-EAEA-4935-945A-ECD5E8A2392C}" destId="{898ECD6C-2095-4B79-85E4-33551F4C64B2}" srcOrd="0" destOrd="0" presId="urn:microsoft.com/office/officeart/2018/2/layout/IconVerticalSolidList"/>
    <dgm:cxn modelId="{78B59200-57CA-4364-BE97-88B2C76B3D66}" type="presOf" srcId="{D1A9D9E5-3A00-46D3-9CFA-997CD27B05AC}" destId="{F6B9DC1B-040E-43A7-AFCC-5ABFDCD671A0}" srcOrd="0" destOrd="0" presId="urn:microsoft.com/office/officeart/2018/2/layout/IconVerticalSolidList"/>
    <dgm:cxn modelId="{7EB40424-5626-4DEC-859F-10C08C29C83F}" srcId="{C18D3EE3-415C-4D9C-A332-396796355516}" destId="{D1A9D9E5-3A00-46D3-9CFA-997CD27B05AC}" srcOrd="4" destOrd="0" parTransId="{71405E04-1114-419E-99E7-04A9FAC2B7E0}" sibTransId="{C9697569-E6D7-4D37-9871-8F6AB3057177}"/>
    <dgm:cxn modelId="{D805B63C-4D79-459C-BCDB-3ACC4EE47A06}" type="presOf" srcId="{934CDECD-A84D-4EDF-81AF-A2EB24F5E284}" destId="{1D20A0EC-AC98-47A8-83AE-FBBC1EEAF9AA}" srcOrd="0" destOrd="0" presId="urn:microsoft.com/office/officeart/2018/2/layout/IconVerticalSolidList"/>
    <dgm:cxn modelId="{3A9FE167-49AC-447C-8253-2A126B921FFA}" srcId="{C18D3EE3-415C-4D9C-A332-396796355516}" destId="{D30F3850-569D-4905-9197-80CF9F89567C}" srcOrd="2" destOrd="0" parTransId="{EC81FFC2-9633-4AC6-BF6E-3413D46BC5CB}" sibTransId="{88C378AE-6E53-4129-864A-26942697956C}"/>
    <dgm:cxn modelId="{025A3372-A265-4470-9B91-451E7223ABA0}" srcId="{C18D3EE3-415C-4D9C-A332-396796355516}" destId="{2E8A2583-EAEA-4935-945A-ECD5E8A2392C}" srcOrd="3" destOrd="0" parTransId="{1FAF3957-2C28-4F0A-AF74-757DE7588446}" sibTransId="{054CBABC-2B9B-43B7-8450-DCFE711A339A}"/>
    <dgm:cxn modelId="{CC3A6F8E-5308-4E38-AFF9-FF6CA437FD1E}" type="presOf" srcId="{D30F3850-569D-4905-9197-80CF9F89567C}" destId="{BA7E4B75-E817-4A9C-95F3-5D30FCB0B2A7}" srcOrd="0" destOrd="0" presId="urn:microsoft.com/office/officeart/2018/2/layout/IconVerticalSolidList"/>
    <dgm:cxn modelId="{6A0D0A8F-C63F-41B7-A934-F54C50CD76FC}" type="presOf" srcId="{622D28F4-8CC0-4348-A1FF-9AD15C7AA792}" destId="{B12076BD-F702-466F-A8F6-7373626F9300}" srcOrd="0" destOrd="0" presId="urn:microsoft.com/office/officeart/2018/2/layout/IconVerticalSolidList"/>
    <dgm:cxn modelId="{B2F7C6CA-B36F-4429-949E-9DF8E97ACD61}" srcId="{C18D3EE3-415C-4D9C-A332-396796355516}" destId="{934CDECD-A84D-4EDF-81AF-A2EB24F5E284}" srcOrd="0" destOrd="0" parTransId="{92026F7F-774B-4715-8FE5-85711902EE6E}" sibTransId="{8B1564E3-38A2-4400-96F2-E1DC55E64885}"/>
    <dgm:cxn modelId="{5D747FD1-28DC-4577-9C4A-CA0DFF68EDD7}" type="presOf" srcId="{C18D3EE3-415C-4D9C-A332-396796355516}" destId="{61668EAA-A6F4-4646-B764-5421695CB646}" srcOrd="0" destOrd="0" presId="urn:microsoft.com/office/officeart/2018/2/layout/IconVerticalSolidList"/>
    <dgm:cxn modelId="{EAC250FF-4EF4-4593-92AF-AD83DA829569}" srcId="{C18D3EE3-415C-4D9C-A332-396796355516}" destId="{622D28F4-8CC0-4348-A1FF-9AD15C7AA792}" srcOrd="1" destOrd="0" parTransId="{F954DC54-3DDD-40C0-B2F2-A17AC7A8EAFF}" sibTransId="{7D10EBEC-8F68-4A2E-9857-98485438E904}"/>
    <dgm:cxn modelId="{BD34756F-C12D-4E3F-81F1-70F5E7983092}" type="presParOf" srcId="{61668EAA-A6F4-4646-B764-5421695CB646}" destId="{5D5D6D9A-A3B3-433A-B445-9FAA72CB462A}" srcOrd="0" destOrd="0" presId="urn:microsoft.com/office/officeart/2018/2/layout/IconVerticalSolidList"/>
    <dgm:cxn modelId="{1FF0AB23-B8AF-489E-BC60-981E0938B2B9}" type="presParOf" srcId="{5D5D6D9A-A3B3-433A-B445-9FAA72CB462A}" destId="{7307968F-C613-4E48-9C3A-5CEF9EB0363F}" srcOrd="0" destOrd="0" presId="urn:microsoft.com/office/officeart/2018/2/layout/IconVerticalSolidList"/>
    <dgm:cxn modelId="{FB7D4AE0-17BF-4F8B-90C7-813AD584639B}" type="presParOf" srcId="{5D5D6D9A-A3B3-433A-B445-9FAA72CB462A}" destId="{89D6823D-3FFD-460F-B036-A1BC1DED5C2F}" srcOrd="1" destOrd="0" presId="urn:microsoft.com/office/officeart/2018/2/layout/IconVerticalSolidList"/>
    <dgm:cxn modelId="{5AE74DAD-F848-424D-A09C-1AF807B8AB16}" type="presParOf" srcId="{5D5D6D9A-A3B3-433A-B445-9FAA72CB462A}" destId="{6B813A93-A589-4286-98EB-2CC4FE9EE236}" srcOrd="2" destOrd="0" presId="urn:microsoft.com/office/officeart/2018/2/layout/IconVerticalSolidList"/>
    <dgm:cxn modelId="{9C75A2CA-6366-402A-B3CE-90B941FF12C3}" type="presParOf" srcId="{5D5D6D9A-A3B3-433A-B445-9FAA72CB462A}" destId="{1D20A0EC-AC98-47A8-83AE-FBBC1EEAF9AA}" srcOrd="3" destOrd="0" presId="urn:microsoft.com/office/officeart/2018/2/layout/IconVerticalSolidList"/>
    <dgm:cxn modelId="{70920510-BE33-4113-8CA2-D611168404B3}" type="presParOf" srcId="{61668EAA-A6F4-4646-B764-5421695CB646}" destId="{F5E9DE1E-84CE-43D5-A14E-9E8AC460DD2B}" srcOrd="1" destOrd="0" presId="urn:microsoft.com/office/officeart/2018/2/layout/IconVerticalSolidList"/>
    <dgm:cxn modelId="{D9D9C027-B98C-40BB-82B8-4C3CBFFD386B}" type="presParOf" srcId="{61668EAA-A6F4-4646-B764-5421695CB646}" destId="{66074A8A-7D3E-4FEE-A3CA-EB8241692AB7}" srcOrd="2" destOrd="0" presId="urn:microsoft.com/office/officeart/2018/2/layout/IconVerticalSolidList"/>
    <dgm:cxn modelId="{AAB70841-E733-4EF7-9338-102D4046C371}" type="presParOf" srcId="{66074A8A-7D3E-4FEE-A3CA-EB8241692AB7}" destId="{996A611C-C5BB-4634-8296-9DB4CD41812D}" srcOrd="0" destOrd="0" presId="urn:microsoft.com/office/officeart/2018/2/layout/IconVerticalSolidList"/>
    <dgm:cxn modelId="{1E072D0C-8FC9-4E63-8BF3-BF6F4359471F}" type="presParOf" srcId="{66074A8A-7D3E-4FEE-A3CA-EB8241692AB7}" destId="{699C33DB-BA6A-4B24-957C-DBDBC5ECC9F1}" srcOrd="1" destOrd="0" presId="urn:microsoft.com/office/officeart/2018/2/layout/IconVerticalSolidList"/>
    <dgm:cxn modelId="{DBCC8A53-6C94-444C-8E44-37DD3832892F}" type="presParOf" srcId="{66074A8A-7D3E-4FEE-A3CA-EB8241692AB7}" destId="{55286623-8A9C-41EC-AC84-164AAD5FC11F}" srcOrd="2" destOrd="0" presId="urn:microsoft.com/office/officeart/2018/2/layout/IconVerticalSolidList"/>
    <dgm:cxn modelId="{6AF64EDB-A96B-4805-915E-F7BAA0DDA513}" type="presParOf" srcId="{66074A8A-7D3E-4FEE-A3CA-EB8241692AB7}" destId="{B12076BD-F702-466F-A8F6-7373626F9300}" srcOrd="3" destOrd="0" presId="urn:microsoft.com/office/officeart/2018/2/layout/IconVerticalSolidList"/>
    <dgm:cxn modelId="{AA989988-C21A-407C-99B3-66C8DE2CD62E}" type="presParOf" srcId="{61668EAA-A6F4-4646-B764-5421695CB646}" destId="{68E50D03-A150-46FD-ACDB-F7262B407845}" srcOrd="3" destOrd="0" presId="urn:microsoft.com/office/officeart/2018/2/layout/IconVerticalSolidList"/>
    <dgm:cxn modelId="{95A714D5-6042-4BFD-8B06-B4C9670E6223}" type="presParOf" srcId="{61668EAA-A6F4-4646-B764-5421695CB646}" destId="{ED524DE9-66F4-4A8D-B5C3-A1C07B269788}" srcOrd="4" destOrd="0" presId="urn:microsoft.com/office/officeart/2018/2/layout/IconVerticalSolidList"/>
    <dgm:cxn modelId="{714DDD71-CD81-4165-8CC0-AB3EF865916F}" type="presParOf" srcId="{ED524DE9-66F4-4A8D-B5C3-A1C07B269788}" destId="{0E647F64-13E4-4F5B-AFE0-EBA23F88B0F8}" srcOrd="0" destOrd="0" presId="urn:microsoft.com/office/officeart/2018/2/layout/IconVerticalSolidList"/>
    <dgm:cxn modelId="{D4C1E9B1-F49A-4DB5-9665-A5F61A284DCB}" type="presParOf" srcId="{ED524DE9-66F4-4A8D-B5C3-A1C07B269788}" destId="{3D3C4390-A9C1-4779-9A01-55FF6DD7B342}" srcOrd="1" destOrd="0" presId="urn:microsoft.com/office/officeart/2018/2/layout/IconVerticalSolidList"/>
    <dgm:cxn modelId="{A3683AE3-F8F2-4E4E-A3AF-E39D5A8CF123}" type="presParOf" srcId="{ED524DE9-66F4-4A8D-B5C3-A1C07B269788}" destId="{27A1C5F8-7A94-4524-827A-98AE34D5B397}" srcOrd="2" destOrd="0" presId="urn:microsoft.com/office/officeart/2018/2/layout/IconVerticalSolidList"/>
    <dgm:cxn modelId="{F9785BBB-0C9D-4BD8-8032-DBCFB386A412}" type="presParOf" srcId="{ED524DE9-66F4-4A8D-B5C3-A1C07B269788}" destId="{BA7E4B75-E817-4A9C-95F3-5D30FCB0B2A7}" srcOrd="3" destOrd="0" presId="urn:microsoft.com/office/officeart/2018/2/layout/IconVerticalSolidList"/>
    <dgm:cxn modelId="{4AFC8796-EBDC-489B-88A4-144CFF198684}" type="presParOf" srcId="{61668EAA-A6F4-4646-B764-5421695CB646}" destId="{76DE4178-2666-418B-8213-0A2BF22028F2}" srcOrd="5" destOrd="0" presId="urn:microsoft.com/office/officeart/2018/2/layout/IconVerticalSolidList"/>
    <dgm:cxn modelId="{13EFFE14-BCF3-44AE-893A-89764CEAB739}" type="presParOf" srcId="{61668EAA-A6F4-4646-B764-5421695CB646}" destId="{D507A525-D6EC-4CCC-83B2-B31931655E53}" srcOrd="6" destOrd="0" presId="urn:microsoft.com/office/officeart/2018/2/layout/IconVerticalSolidList"/>
    <dgm:cxn modelId="{92FDE667-F881-4146-AC94-4E751CD731B9}" type="presParOf" srcId="{D507A525-D6EC-4CCC-83B2-B31931655E53}" destId="{BE58FB2E-6F5F-4D14-8CA4-CD2B13D3C2B1}" srcOrd="0" destOrd="0" presId="urn:microsoft.com/office/officeart/2018/2/layout/IconVerticalSolidList"/>
    <dgm:cxn modelId="{9E3ABA22-25AF-4319-976A-2AF2E0EFD6A1}" type="presParOf" srcId="{D507A525-D6EC-4CCC-83B2-B31931655E53}" destId="{0C90B8D8-08AD-4E16-94E8-796C7567688F}" srcOrd="1" destOrd="0" presId="urn:microsoft.com/office/officeart/2018/2/layout/IconVerticalSolidList"/>
    <dgm:cxn modelId="{53DE546C-47CF-4912-9DCE-99FAE1ECB248}" type="presParOf" srcId="{D507A525-D6EC-4CCC-83B2-B31931655E53}" destId="{A59993B9-E3F5-4035-96EC-1ADBE81F52EA}" srcOrd="2" destOrd="0" presId="urn:microsoft.com/office/officeart/2018/2/layout/IconVerticalSolidList"/>
    <dgm:cxn modelId="{123D49DE-2B41-406A-8238-995705EF2099}" type="presParOf" srcId="{D507A525-D6EC-4CCC-83B2-B31931655E53}" destId="{898ECD6C-2095-4B79-85E4-33551F4C64B2}" srcOrd="3" destOrd="0" presId="urn:microsoft.com/office/officeart/2018/2/layout/IconVerticalSolidList"/>
    <dgm:cxn modelId="{17F02967-46AE-4A84-936E-7C572D4BF30B}" type="presParOf" srcId="{61668EAA-A6F4-4646-B764-5421695CB646}" destId="{77D843F3-6700-477E-8731-A661875FB49C}" srcOrd="7" destOrd="0" presId="urn:microsoft.com/office/officeart/2018/2/layout/IconVerticalSolidList"/>
    <dgm:cxn modelId="{C4BE43A3-0671-4F1E-9E21-4B6213110A29}" type="presParOf" srcId="{61668EAA-A6F4-4646-B764-5421695CB646}" destId="{7D11878A-23A4-4245-9875-4155FFB113F8}" srcOrd="8" destOrd="0" presId="urn:microsoft.com/office/officeart/2018/2/layout/IconVerticalSolidList"/>
    <dgm:cxn modelId="{6C2AA8D7-822B-498D-BF61-E438A86C49A9}" type="presParOf" srcId="{7D11878A-23A4-4245-9875-4155FFB113F8}" destId="{FB82907C-A7CC-4971-9460-358830E03362}" srcOrd="0" destOrd="0" presId="urn:microsoft.com/office/officeart/2018/2/layout/IconVerticalSolidList"/>
    <dgm:cxn modelId="{A4226F58-CEF6-481F-B7B6-79E1B313C62D}" type="presParOf" srcId="{7D11878A-23A4-4245-9875-4155FFB113F8}" destId="{7A96D0D5-64FD-45D3-8F6C-27465BD76339}" srcOrd="1" destOrd="0" presId="urn:microsoft.com/office/officeart/2018/2/layout/IconVerticalSolidList"/>
    <dgm:cxn modelId="{3B52E927-89FE-4E31-B648-08A586AE38D4}" type="presParOf" srcId="{7D11878A-23A4-4245-9875-4155FFB113F8}" destId="{6F1ACBF5-50B1-4738-8F9C-1D5A9A4D2665}" srcOrd="2" destOrd="0" presId="urn:microsoft.com/office/officeart/2018/2/layout/IconVerticalSolidList"/>
    <dgm:cxn modelId="{8893589F-91B6-4D60-AB98-3E8FC89141B8}" type="presParOf" srcId="{7D11878A-23A4-4245-9875-4155FFB113F8}" destId="{F6B9DC1B-040E-43A7-AFCC-5ABFDCD671A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A25E6A-729F-4688-915C-4F8F4F3F3DC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2" csCatId="colorful" phldr="1"/>
      <dgm:spPr/>
      <dgm:t>
        <a:bodyPr/>
        <a:lstStyle/>
        <a:p>
          <a:endParaRPr lang="en-US"/>
        </a:p>
      </dgm:t>
    </dgm:pt>
    <dgm:pt modelId="{36B28F68-76F9-49F1-8C40-3C56D3ECB940}">
      <dgm:prSet/>
      <dgm:spPr/>
      <dgm:t>
        <a:bodyPr/>
        <a:lstStyle/>
        <a:p>
          <a:pPr>
            <a:defRPr cap="all"/>
          </a:pPr>
          <a:r>
            <a:rPr lang="de-AT" dirty="0"/>
            <a:t>Export </a:t>
          </a:r>
          <a:r>
            <a:rPr lang="de-AT" dirty="0" err="1"/>
            <a:t>data</a:t>
          </a:r>
          <a:r>
            <a:rPr lang="de-AT" dirty="0"/>
            <a:t> </a:t>
          </a:r>
          <a:r>
            <a:rPr lang="de-AT" dirty="0" err="1"/>
            <a:t>from</a:t>
          </a:r>
          <a:r>
            <a:rPr lang="de-AT" dirty="0"/>
            <a:t> web </a:t>
          </a:r>
          <a:r>
            <a:rPr lang="de-AT" dirty="0" err="1"/>
            <a:t>page</a:t>
          </a:r>
          <a:r>
            <a:rPr lang="de-AT" dirty="0"/>
            <a:t> (</a:t>
          </a:r>
          <a:r>
            <a:rPr lang="de-AT" dirty="0" err="1"/>
            <a:t>text</a:t>
          </a:r>
          <a:r>
            <a:rPr lang="de-AT" dirty="0"/>
            <a:t>)</a:t>
          </a:r>
          <a:endParaRPr lang="en-US" dirty="0"/>
        </a:p>
      </dgm:t>
    </dgm:pt>
    <dgm:pt modelId="{76698F47-D178-487F-84D2-2954CD1CD667}" type="parTrans" cxnId="{BE8E3648-E586-4291-84C8-6EC04AF16A16}">
      <dgm:prSet/>
      <dgm:spPr/>
      <dgm:t>
        <a:bodyPr/>
        <a:lstStyle/>
        <a:p>
          <a:endParaRPr lang="en-US"/>
        </a:p>
      </dgm:t>
    </dgm:pt>
    <dgm:pt modelId="{F5744C8E-1815-4B70-9692-30364EA27F65}" type="sibTrans" cxnId="{BE8E3648-E586-4291-84C8-6EC04AF16A16}">
      <dgm:prSet/>
      <dgm:spPr/>
      <dgm:t>
        <a:bodyPr/>
        <a:lstStyle/>
        <a:p>
          <a:endParaRPr lang="en-US"/>
        </a:p>
      </dgm:t>
    </dgm:pt>
    <dgm:pt modelId="{DAD6376F-F07E-4C14-82D7-3591F467B66E}">
      <dgm:prSet/>
      <dgm:spPr/>
      <dgm:t>
        <a:bodyPr/>
        <a:lstStyle/>
        <a:p>
          <a:pPr>
            <a:defRPr cap="all"/>
          </a:pPr>
          <a:r>
            <a:rPr lang="de-AT"/>
            <a:t>Import data into word</a:t>
          </a:r>
          <a:endParaRPr lang="en-US"/>
        </a:p>
      </dgm:t>
    </dgm:pt>
    <dgm:pt modelId="{D4D8C095-91A7-4D55-AEBD-39F819B69CF1}" type="parTrans" cxnId="{E355552E-2E7D-411D-978F-A3C3706FAFB7}">
      <dgm:prSet/>
      <dgm:spPr/>
      <dgm:t>
        <a:bodyPr/>
        <a:lstStyle/>
        <a:p>
          <a:endParaRPr lang="en-US"/>
        </a:p>
      </dgm:t>
    </dgm:pt>
    <dgm:pt modelId="{7A503BBF-F8D1-422E-B643-FC852775381E}" type="sibTrans" cxnId="{E355552E-2E7D-411D-978F-A3C3706FAFB7}">
      <dgm:prSet/>
      <dgm:spPr/>
      <dgm:t>
        <a:bodyPr/>
        <a:lstStyle/>
        <a:p>
          <a:endParaRPr lang="en-US"/>
        </a:p>
      </dgm:t>
    </dgm:pt>
    <dgm:pt modelId="{3FF18EB9-5242-44D0-B97F-AFF9AA5F2B37}">
      <dgm:prSet/>
      <dgm:spPr/>
      <dgm:t>
        <a:bodyPr/>
        <a:lstStyle/>
        <a:p>
          <a:pPr>
            <a:defRPr cap="all"/>
          </a:pPr>
          <a:r>
            <a:rPr lang="de-AT"/>
            <a:t>Format in specified way</a:t>
          </a:r>
          <a:endParaRPr lang="en-US"/>
        </a:p>
      </dgm:t>
    </dgm:pt>
    <dgm:pt modelId="{F0CD6808-8169-453E-A1D0-57D483FD4033}" type="parTrans" cxnId="{3A86A998-2B8C-4DC8-A055-0DC446701B35}">
      <dgm:prSet/>
      <dgm:spPr/>
      <dgm:t>
        <a:bodyPr/>
        <a:lstStyle/>
        <a:p>
          <a:endParaRPr lang="en-US"/>
        </a:p>
      </dgm:t>
    </dgm:pt>
    <dgm:pt modelId="{ED11B1F1-6968-4F67-932C-8426D7073FC1}" type="sibTrans" cxnId="{3A86A998-2B8C-4DC8-A055-0DC446701B35}">
      <dgm:prSet/>
      <dgm:spPr/>
      <dgm:t>
        <a:bodyPr/>
        <a:lstStyle/>
        <a:p>
          <a:endParaRPr lang="en-US"/>
        </a:p>
      </dgm:t>
    </dgm:pt>
    <dgm:pt modelId="{7241596A-99BF-44F7-8314-1309532546A2}">
      <dgm:prSet/>
      <dgm:spPr/>
      <dgm:t>
        <a:bodyPr/>
        <a:lstStyle/>
        <a:p>
          <a:pPr>
            <a:defRPr cap="all"/>
          </a:pPr>
          <a:r>
            <a:rPr lang="de-AT"/>
            <a:t>Export data into mailing app</a:t>
          </a:r>
          <a:endParaRPr lang="en-US"/>
        </a:p>
      </dgm:t>
    </dgm:pt>
    <dgm:pt modelId="{DD369607-37CD-4428-817F-4AC5D73E883F}" type="parTrans" cxnId="{962CFD22-3DB4-4620-8A32-3A6D0F290B8E}">
      <dgm:prSet/>
      <dgm:spPr/>
      <dgm:t>
        <a:bodyPr/>
        <a:lstStyle/>
        <a:p>
          <a:endParaRPr lang="en-US"/>
        </a:p>
      </dgm:t>
    </dgm:pt>
    <dgm:pt modelId="{24E6A4D8-5413-4BCA-B7B6-997B9F4523AD}" type="sibTrans" cxnId="{962CFD22-3DB4-4620-8A32-3A6D0F290B8E}">
      <dgm:prSet/>
      <dgm:spPr/>
      <dgm:t>
        <a:bodyPr/>
        <a:lstStyle/>
        <a:p>
          <a:endParaRPr lang="en-US"/>
        </a:p>
      </dgm:t>
    </dgm:pt>
    <dgm:pt modelId="{3501A416-2D93-4E51-B8FD-1A176F8ACE95}">
      <dgm:prSet/>
      <dgm:spPr/>
      <dgm:t>
        <a:bodyPr/>
        <a:lstStyle/>
        <a:p>
          <a:pPr>
            <a:defRPr cap="all"/>
          </a:pPr>
          <a:r>
            <a:rPr lang="de-AT"/>
            <a:t>Send Mail to selected recipient</a:t>
          </a:r>
          <a:endParaRPr lang="en-US"/>
        </a:p>
      </dgm:t>
    </dgm:pt>
    <dgm:pt modelId="{1A4A4038-5A1B-473D-BDE4-585276B35CD1}" type="parTrans" cxnId="{CF0971AD-76AA-4FE7-91BB-B406A9EBFE69}">
      <dgm:prSet/>
      <dgm:spPr/>
      <dgm:t>
        <a:bodyPr/>
        <a:lstStyle/>
        <a:p>
          <a:endParaRPr lang="en-US"/>
        </a:p>
      </dgm:t>
    </dgm:pt>
    <dgm:pt modelId="{23B6CCD0-76C1-47CE-AEFD-3461A1E61CC2}" type="sibTrans" cxnId="{CF0971AD-76AA-4FE7-91BB-B406A9EBFE69}">
      <dgm:prSet/>
      <dgm:spPr/>
      <dgm:t>
        <a:bodyPr/>
        <a:lstStyle/>
        <a:p>
          <a:endParaRPr lang="en-US"/>
        </a:p>
      </dgm:t>
    </dgm:pt>
    <dgm:pt modelId="{A833BA76-E5C0-40A2-9FA7-E0E242C15A3F}" type="pres">
      <dgm:prSet presAssocID="{5BA25E6A-729F-4688-915C-4F8F4F3F3DCD}" presName="root" presStyleCnt="0">
        <dgm:presLayoutVars>
          <dgm:dir/>
          <dgm:resizeHandles val="exact"/>
        </dgm:presLayoutVars>
      </dgm:prSet>
      <dgm:spPr/>
    </dgm:pt>
    <dgm:pt modelId="{E33326D3-4ED8-4A7F-9F76-89FAD0DAA42A}" type="pres">
      <dgm:prSet presAssocID="{36B28F68-76F9-49F1-8C40-3C56D3ECB940}" presName="compNode" presStyleCnt="0"/>
      <dgm:spPr/>
    </dgm:pt>
    <dgm:pt modelId="{A5DA2B44-1097-4CFC-81CA-0390537DD795}" type="pres">
      <dgm:prSet presAssocID="{36B28F68-76F9-49F1-8C40-3C56D3ECB940}" presName="iconBgRect" presStyleLbl="bgShp" presStyleIdx="0" presStyleCnt="5"/>
      <dgm:spPr/>
    </dgm:pt>
    <dgm:pt modelId="{0A9EAB75-283C-4501-8D78-F8A7C9CBB571}" type="pres">
      <dgm:prSet presAssocID="{36B28F68-76F9-49F1-8C40-3C56D3ECB940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7C260F7B-3987-469B-A2F6-BA81DBC09386}" type="pres">
      <dgm:prSet presAssocID="{36B28F68-76F9-49F1-8C40-3C56D3ECB940}" presName="spaceRect" presStyleCnt="0"/>
      <dgm:spPr/>
    </dgm:pt>
    <dgm:pt modelId="{9C181BBC-9499-4970-81F4-4F51FEF1096D}" type="pres">
      <dgm:prSet presAssocID="{36B28F68-76F9-49F1-8C40-3C56D3ECB940}" presName="textRect" presStyleLbl="revTx" presStyleIdx="0" presStyleCnt="5">
        <dgm:presLayoutVars>
          <dgm:chMax val="1"/>
          <dgm:chPref val="1"/>
        </dgm:presLayoutVars>
      </dgm:prSet>
      <dgm:spPr/>
    </dgm:pt>
    <dgm:pt modelId="{2FBDEBC3-69AB-4A33-9029-643698E65FEA}" type="pres">
      <dgm:prSet presAssocID="{F5744C8E-1815-4B70-9692-30364EA27F65}" presName="sibTrans" presStyleCnt="0"/>
      <dgm:spPr/>
    </dgm:pt>
    <dgm:pt modelId="{C8C655E9-95B1-414F-8A82-08F97B127D93}" type="pres">
      <dgm:prSet presAssocID="{DAD6376F-F07E-4C14-82D7-3591F467B66E}" presName="compNode" presStyleCnt="0"/>
      <dgm:spPr/>
    </dgm:pt>
    <dgm:pt modelId="{75369A98-202C-4F88-A761-59FB8F8D7490}" type="pres">
      <dgm:prSet presAssocID="{DAD6376F-F07E-4C14-82D7-3591F467B66E}" presName="iconBgRect" presStyleLbl="bgShp" presStyleIdx="1" presStyleCnt="5"/>
      <dgm:spPr/>
    </dgm:pt>
    <dgm:pt modelId="{A33B3256-4B1F-42DD-ADAD-C26178BEF471}" type="pres">
      <dgm:prSet presAssocID="{DAD6376F-F07E-4C14-82D7-3591F467B66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F7665D5E-340C-453C-95AD-F1FC4E094BD3}" type="pres">
      <dgm:prSet presAssocID="{DAD6376F-F07E-4C14-82D7-3591F467B66E}" presName="spaceRect" presStyleCnt="0"/>
      <dgm:spPr/>
    </dgm:pt>
    <dgm:pt modelId="{F1725B1F-B981-4E1B-8E41-CB69D3B7BB37}" type="pres">
      <dgm:prSet presAssocID="{DAD6376F-F07E-4C14-82D7-3591F467B66E}" presName="textRect" presStyleLbl="revTx" presStyleIdx="1" presStyleCnt="5">
        <dgm:presLayoutVars>
          <dgm:chMax val="1"/>
          <dgm:chPref val="1"/>
        </dgm:presLayoutVars>
      </dgm:prSet>
      <dgm:spPr/>
    </dgm:pt>
    <dgm:pt modelId="{A130270E-BBA1-4FC3-96FA-7049E40810CB}" type="pres">
      <dgm:prSet presAssocID="{7A503BBF-F8D1-422E-B643-FC852775381E}" presName="sibTrans" presStyleCnt="0"/>
      <dgm:spPr/>
    </dgm:pt>
    <dgm:pt modelId="{1A6D3106-4A35-4BAE-AA5B-0AEACD2A80EE}" type="pres">
      <dgm:prSet presAssocID="{3FF18EB9-5242-44D0-B97F-AFF9AA5F2B37}" presName="compNode" presStyleCnt="0"/>
      <dgm:spPr/>
    </dgm:pt>
    <dgm:pt modelId="{E78EF6D6-8D1F-4899-8549-071CAC941378}" type="pres">
      <dgm:prSet presAssocID="{3FF18EB9-5242-44D0-B97F-AFF9AA5F2B37}" presName="iconBgRect" presStyleLbl="bgShp" presStyleIdx="2" presStyleCnt="5"/>
      <dgm:spPr/>
    </dgm:pt>
    <dgm:pt modelId="{61D9EDEE-894B-4C74-9FE3-40B057ED05C9}" type="pres">
      <dgm:prSet presAssocID="{3FF18EB9-5242-44D0-B97F-AFF9AA5F2B3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CD33007-2B72-4711-B1E0-69D1A18529F8}" type="pres">
      <dgm:prSet presAssocID="{3FF18EB9-5242-44D0-B97F-AFF9AA5F2B37}" presName="spaceRect" presStyleCnt="0"/>
      <dgm:spPr/>
    </dgm:pt>
    <dgm:pt modelId="{4BEDC3B5-14B3-48D9-9719-D42D936A8169}" type="pres">
      <dgm:prSet presAssocID="{3FF18EB9-5242-44D0-B97F-AFF9AA5F2B37}" presName="textRect" presStyleLbl="revTx" presStyleIdx="2" presStyleCnt="5">
        <dgm:presLayoutVars>
          <dgm:chMax val="1"/>
          <dgm:chPref val="1"/>
        </dgm:presLayoutVars>
      </dgm:prSet>
      <dgm:spPr/>
    </dgm:pt>
    <dgm:pt modelId="{C7BD8099-ED89-4170-A759-07B645DF689A}" type="pres">
      <dgm:prSet presAssocID="{ED11B1F1-6968-4F67-932C-8426D7073FC1}" presName="sibTrans" presStyleCnt="0"/>
      <dgm:spPr/>
    </dgm:pt>
    <dgm:pt modelId="{154BB401-18CB-4F8A-BA6D-1CE5870C4CB7}" type="pres">
      <dgm:prSet presAssocID="{7241596A-99BF-44F7-8314-1309532546A2}" presName="compNode" presStyleCnt="0"/>
      <dgm:spPr/>
    </dgm:pt>
    <dgm:pt modelId="{6DEA5363-0B13-4106-8190-AAE411D42EE6}" type="pres">
      <dgm:prSet presAssocID="{7241596A-99BF-44F7-8314-1309532546A2}" presName="iconBgRect" presStyleLbl="bgShp" presStyleIdx="3" presStyleCnt="5"/>
      <dgm:spPr/>
    </dgm:pt>
    <dgm:pt modelId="{8446238F-BEE0-4496-9553-FF341C6F749D}" type="pres">
      <dgm:prSet presAssocID="{7241596A-99BF-44F7-8314-1309532546A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"/>
        </a:ext>
      </dgm:extLst>
    </dgm:pt>
    <dgm:pt modelId="{733910C9-0A3D-448D-BA64-E88CB5B7CB40}" type="pres">
      <dgm:prSet presAssocID="{7241596A-99BF-44F7-8314-1309532546A2}" presName="spaceRect" presStyleCnt="0"/>
      <dgm:spPr/>
    </dgm:pt>
    <dgm:pt modelId="{57389865-D2DC-4371-86D1-DEAC5DBBF38A}" type="pres">
      <dgm:prSet presAssocID="{7241596A-99BF-44F7-8314-1309532546A2}" presName="textRect" presStyleLbl="revTx" presStyleIdx="3" presStyleCnt="5">
        <dgm:presLayoutVars>
          <dgm:chMax val="1"/>
          <dgm:chPref val="1"/>
        </dgm:presLayoutVars>
      </dgm:prSet>
      <dgm:spPr/>
    </dgm:pt>
    <dgm:pt modelId="{DE92AF8E-01AA-4320-BDD8-76C53D5AF9FF}" type="pres">
      <dgm:prSet presAssocID="{24E6A4D8-5413-4BCA-B7B6-997B9F4523AD}" presName="sibTrans" presStyleCnt="0"/>
      <dgm:spPr/>
    </dgm:pt>
    <dgm:pt modelId="{0E9AB986-CBBE-4511-B9FB-124FF8F1DAEC}" type="pres">
      <dgm:prSet presAssocID="{3501A416-2D93-4E51-B8FD-1A176F8ACE95}" presName="compNode" presStyleCnt="0"/>
      <dgm:spPr/>
    </dgm:pt>
    <dgm:pt modelId="{EF702AA7-2B38-489A-8FB3-071F446E0676}" type="pres">
      <dgm:prSet presAssocID="{3501A416-2D93-4E51-B8FD-1A176F8ACE95}" presName="iconBgRect" presStyleLbl="bgShp" presStyleIdx="4" presStyleCnt="5"/>
      <dgm:spPr/>
    </dgm:pt>
    <dgm:pt modelId="{B5592C6D-D9DB-4902-AB04-0155C272675C}" type="pres">
      <dgm:prSet presAssocID="{3501A416-2D93-4E51-B8FD-1A176F8ACE9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57410F41-2AD4-46DF-A2FA-9431A308C78A}" type="pres">
      <dgm:prSet presAssocID="{3501A416-2D93-4E51-B8FD-1A176F8ACE95}" presName="spaceRect" presStyleCnt="0"/>
      <dgm:spPr/>
    </dgm:pt>
    <dgm:pt modelId="{F9B2403D-3CF6-4671-B2D4-4CCDC766994F}" type="pres">
      <dgm:prSet presAssocID="{3501A416-2D93-4E51-B8FD-1A176F8ACE95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62CFD22-3DB4-4620-8A32-3A6D0F290B8E}" srcId="{5BA25E6A-729F-4688-915C-4F8F4F3F3DCD}" destId="{7241596A-99BF-44F7-8314-1309532546A2}" srcOrd="3" destOrd="0" parTransId="{DD369607-37CD-4428-817F-4AC5D73E883F}" sibTransId="{24E6A4D8-5413-4BCA-B7B6-997B9F4523AD}"/>
    <dgm:cxn modelId="{E355552E-2E7D-411D-978F-A3C3706FAFB7}" srcId="{5BA25E6A-729F-4688-915C-4F8F4F3F3DCD}" destId="{DAD6376F-F07E-4C14-82D7-3591F467B66E}" srcOrd="1" destOrd="0" parTransId="{D4D8C095-91A7-4D55-AEBD-39F819B69CF1}" sibTransId="{7A503BBF-F8D1-422E-B643-FC852775381E}"/>
    <dgm:cxn modelId="{BE8E3648-E586-4291-84C8-6EC04AF16A16}" srcId="{5BA25E6A-729F-4688-915C-4F8F4F3F3DCD}" destId="{36B28F68-76F9-49F1-8C40-3C56D3ECB940}" srcOrd="0" destOrd="0" parTransId="{76698F47-D178-487F-84D2-2954CD1CD667}" sibTransId="{F5744C8E-1815-4B70-9692-30364EA27F65}"/>
    <dgm:cxn modelId="{11877470-F29C-43C1-A076-1AB4EF1D485D}" type="presOf" srcId="{7241596A-99BF-44F7-8314-1309532546A2}" destId="{57389865-D2DC-4371-86D1-DEAC5DBBF38A}" srcOrd="0" destOrd="0" presId="urn:microsoft.com/office/officeart/2018/5/layout/IconCircleLabelList"/>
    <dgm:cxn modelId="{3A86A998-2B8C-4DC8-A055-0DC446701B35}" srcId="{5BA25E6A-729F-4688-915C-4F8F4F3F3DCD}" destId="{3FF18EB9-5242-44D0-B97F-AFF9AA5F2B37}" srcOrd="2" destOrd="0" parTransId="{F0CD6808-8169-453E-A1D0-57D483FD4033}" sibTransId="{ED11B1F1-6968-4F67-932C-8426D7073FC1}"/>
    <dgm:cxn modelId="{07E135A4-636A-4B71-BAEF-9E00E519442E}" type="presOf" srcId="{36B28F68-76F9-49F1-8C40-3C56D3ECB940}" destId="{9C181BBC-9499-4970-81F4-4F51FEF1096D}" srcOrd="0" destOrd="0" presId="urn:microsoft.com/office/officeart/2018/5/layout/IconCircleLabelList"/>
    <dgm:cxn modelId="{CF0971AD-76AA-4FE7-91BB-B406A9EBFE69}" srcId="{5BA25E6A-729F-4688-915C-4F8F4F3F3DCD}" destId="{3501A416-2D93-4E51-B8FD-1A176F8ACE95}" srcOrd="4" destOrd="0" parTransId="{1A4A4038-5A1B-473D-BDE4-585276B35CD1}" sibTransId="{23B6CCD0-76C1-47CE-AEFD-3461A1E61CC2}"/>
    <dgm:cxn modelId="{033681BC-7BB9-4E82-BF26-723991330967}" type="presOf" srcId="{3501A416-2D93-4E51-B8FD-1A176F8ACE95}" destId="{F9B2403D-3CF6-4671-B2D4-4CCDC766994F}" srcOrd="0" destOrd="0" presId="urn:microsoft.com/office/officeart/2018/5/layout/IconCircleLabelList"/>
    <dgm:cxn modelId="{BA35E3C0-450B-4A51-B666-ED7E20D5CF44}" type="presOf" srcId="{3FF18EB9-5242-44D0-B97F-AFF9AA5F2B37}" destId="{4BEDC3B5-14B3-48D9-9719-D42D936A8169}" srcOrd="0" destOrd="0" presId="urn:microsoft.com/office/officeart/2018/5/layout/IconCircleLabelList"/>
    <dgm:cxn modelId="{C44CF9F9-172F-4053-8804-E2A3E4787630}" type="presOf" srcId="{5BA25E6A-729F-4688-915C-4F8F4F3F3DCD}" destId="{A833BA76-E5C0-40A2-9FA7-E0E242C15A3F}" srcOrd="0" destOrd="0" presId="urn:microsoft.com/office/officeart/2018/5/layout/IconCircleLabelList"/>
    <dgm:cxn modelId="{FC1662FF-3AEB-4E49-ADDA-119B6DBB5519}" type="presOf" srcId="{DAD6376F-F07E-4C14-82D7-3591F467B66E}" destId="{F1725B1F-B981-4E1B-8E41-CB69D3B7BB37}" srcOrd="0" destOrd="0" presId="urn:microsoft.com/office/officeart/2018/5/layout/IconCircleLabelList"/>
    <dgm:cxn modelId="{0B5ACC40-6E17-4865-B772-39E050B359F6}" type="presParOf" srcId="{A833BA76-E5C0-40A2-9FA7-E0E242C15A3F}" destId="{E33326D3-4ED8-4A7F-9F76-89FAD0DAA42A}" srcOrd="0" destOrd="0" presId="urn:microsoft.com/office/officeart/2018/5/layout/IconCircleLabelList"/>
    <dgm:cxn modelId="{C324EECE-2982-4115-972D-58FB14D37630}" type="presParOf" srcId="{E33326D3-4ED8-4A7F-9F76-89FAD0DAA42A}" destId="{A5DA2B44-1097-4CFC-81CA-0390537DD795}" srcOrd="0" destOrd="0" presId="urn:microsoft.com/office/officeart/2018/5/layout/IconCircleLabelList"/>
    <dgm:cxn modelId="{A526EA67-68F0-4285-BC1C-B22819B7175E}" type="presParOf" srcId="{E33326D3-4ED8-4A7F-9F76-89FAD0DAA42A}" destId="{0A9EAB75-283C-4501-8D78-F8A7C9CBB571}" srcOrd="1" destOrd="0" presId="urn:microsoft.com/office/officeart/2018/5/layout/IconCircleLabelList"/>
    <dgm:cxn modelId="{F735C024-1924-4E81-B7A3-70541D110AE3}" type="presParOf" srcId="{E33326D3-4ED8-4A7F-9F76-89FAD0DAA42A}" destId="{7C260F7B-3987-469B-A2F6-BA81DBC09386}" srcOrd="2" destOrd="0" presId="urn:microsoft.com/office/officeart/2018/5/layout/IconCircleLabelList"/>
    <dgm:cxn modelId="{CB89491C-CDD5-44CB-9D3B-32E75BFEA1A2}" type="presParOf" srcId="{E33326D3-4ED8-4A7F-9F76-89FAD0DAA42A}" destId="{9C181BBC-9499-4970-81F4-4F51FEF1096D}" srcOrd="3" destOrd="0" presId="urn:microsoft.com/office/officeart/2018/5/layout/IconCircleLabelList"/>
    <dgm:cxn modelId="{CC19DE37-EF85-4739-B073-2C4D0ECB2F64}" type="presParOf" srcId="{A833BA76-E5C0-40A2-9FA7-E0E242C15A3F}" destId="{2FBDEBC3-69AB-4A33-9029-643698E65FEA}" srcOrd="1" destOrd="0" presId="urn:microsoft.com/office/officeart/2018/5/layout/IconCircleLabelList"/>
    <dgm:cxn modelId="{B04F6F12-53B1-459C-ADAF-2C96BD6B145C}" type="presParOf" srcId="{A833BA76-E5C0-40A2-9FA7-E0E242C15A3F}" destId="{C8C655E9-95B1-414F-8A82-08F97B127D93}" srcOrd="2" destOrd="0" presId="urn:microsoft.com/office/officeart/2018/5/layout/IconCircleLabelList"/>
    <dgm:cxn modelId="{E82B2CFA-F70F-4940-B07D-6272E27B2710}" type="presParOf" srcId="{C8C655E9-95B1-414F-8A82-08F97B127D93}" destId="{75369A98-202C-4F88-A761-59FB8F8D7490}" srcOrd="0" destOrd="0" presId="urn:microsoft.com/office/officeart/2018/5/layout/IconCircleLabelList"/>
    <dgm:cxn modelId="{323149BE-81E7-45B2-BC88-DF46BCE8CA6E}" type="presParOf" srcId="{C8C655E9-95B1-414F-8A82-08F97B127D93}" destId="{A33B3256-4B1F-42DD-ADAD-C26178BEF471}" srcOrd="1" destOrd="0" presId="urn:microsoft.com/office/officeart/2018/5/layout/IconCircleLabelList"/>
    <dgm:cxn modelId="{1173B38E-851F-4C1C-95AE-3F880BC152A7}" type="presParOf" srcId="{C8C655E9-95B1-414F-8A82-08F97B127D93}" destId="{F7665D5E-340C-453C-95AD-F1FC4E094BD3}" srcOrd="2" destOrd="0" presId="urn:microsoft.com/office/officeart/2018/5/layout/IconCircleLabelList"/>
    <dgm:cxn modelId="{C555ABAB-78A1-4341-9A92-4B15E702A8BB}" type="presParOf" srcId="{C8C655E9-95B1-414F-8A82-08F97B127D93}" destId="{F1725B1F-B981-4E1B-8E41-CB69D3B7BB37}" srcOrd="3" destOrd="0" presId="urn:microsoft.com/office/officeart/2018/5/layout/IconCircleLabelList"/>
    <dgm:cxn modelId="{CB0E2496-B751-48E6-BB92-D6A10290C3E0}" type="presParOf" srcId="{A833BA76-E5C0-40A2-9FA7-E0E242C15A3F}" destId="{A130270E-BBA1-4FC3-96FA-7049E40810CB}" srcOrd="3" destOrd="0" presId="urn:microsoft.com/office/officeart/2018/5/layout/IconCircleLabelList"/>
    <dgm:cxn modelId="{BD222434-2F2A-4A88-8A2F-1681FE2EEA72}" type="presParOf" srcId="{A833BA76-E5C0-40A2-9FA7-E0E242C15A3F}" destId="{1A6D3106-4A35-4BAE-AA5B-0AEACD2A80EE}" srcOrd="4" destOrd="0" presId="urn:microsoft.com/office/officeart/2018/5/layout/IconCircleLabelList"/>
    <dgm:cxn modelId="{45530AFA-F2DE-4D12-B23E-36B791E64907}" type="presParOf" srcId="{1A6D3106-4A35-4BAE-AA5B-0AEACD2A80EE}" destId="{E78EF6D6-8D1F-4899-8549-071CAC941378}" srcOrd="0" destOrd="0" presId="urn:microsoft.com/office/officeart/2018/5/layout/IconCircleLabelList"/>
    <dgm:cxn modelId="{844C4FB6-B40C-4490-B1FE-B187AE207085}" type="presParOf" srcId="{1A6D3106-4A35-4BAE-AA5B-0AEACD2A80EE}" destId="{61D9EDEE-894B-4C74-9FE3-40B057ED05C9}" srcOrd="1" destOrd="0" presId="urn:microsoft.com/office/officeart/2018/5/layout/IconCircleLabelList"/>
    <dgm:cxn modelId="{5AF5DE61-6E99-4FFA-8273-842B9B7AF6B9}" type="presParOf" srcId="{1A6D3106-4A35-4BAE-AA5B-0AEACD2A80EE}" destId="{7CD33007-2B72-4711-B1E0-69D1A18529F8}" srcOrd="2" destOrd="0" presId="urn:microsoft.com/office/officeart/2018/5/layout/IconCircleLabelList"/>
    <dgm:cxn modelId="{1E4487C2-4F61-4816-A3A1-3E5A664F6FEC}" type="presParOf" srcId="{1A6D3106-4A35-4BAE-AA5B-0AEACD2A80EE}" destId="{4BEDC3B5-14B3-48D9-9719-D42D936A8169}" srcOrd="3" destOrd="0" presId="urn:microsoft.com/office/officeart/2018/5/layout/IconCircleLabelList"/>
    <dgm:cxn modelId="{2B0EF8B0-FC1F-44A9-AB04-B76DE5CCFBA1}" type="presParOf" srcId="{A833BA76-E5C0-40A2-9FA7-E0E242C15A3F}" destId="{C7BD8099-ED89-4170-A759-07B645DF689A}" srcOrd="5" destOrd="0" presId="urn:microsoft.com/office/officeart/2018/5/layout/IconCircleLabelList"/>
    <dgm:cxn modelId="{3788C329-F07C-4377-91AF-752C312F9807}" type="presParOf" srcId="{A833BA76-E5C0-40A2-9FA7-E0E242C15A3F}" destId="{154BB401-18CB-4F8A-BA6D-1CE5870C4CB7}" srcOrd="6" destOrd="0" presId="urn:microsoft.com/office/officeart/2018/5/layout/IconCircleLabelList"/>
    <dgm:cxn modelId="{FF828F1D-60AC-45E5-96DE-22DC83DBD00D}" type="presParOf" srcId="{154BB401-18CB-4F8A-BA6D-1CE5870C4CB7}" destId="{6DEA5363-0B13-4106-8190-AAE411D42EE6}" srcOrd="0" destOrd="0" presId="urn:microsoft.com/office/officeart/2018/5/layout/IconCircleLabelList"/>
    <dgm:cxn modelId="{69C8E3ED-7764-400F-BEC7-0E2E2292C43F}" type="presParOf" srcId="{154BB401-18CB-4F8A-BA6D-1CE5870C4CB7}" destId="{8446238F-BEE0-4496-9553-FF341C6F749D}" srcOrd="1" destOrd="0" presId="urn:microsoft.com/office/officeart/2018/5/layout/IconCircleLabelList"/>
    <dgm:cxn modelId="{E6286E4E-619C-4282-B2FF-EC256EF493C6}" type="presParOf" srcId="{154BB401-18CB-4F8A-BA6D-1CE5870C4CB7}" destId="{733910C9-0A3D-448D-BA64-E88CB5B7CB40}" srcOrd="2" destOrd="0" presId="urn:microsoft.com/office/officeart/2018/5/layout/IconCircleLabelList"/>
    <dgm:cxn modelId="{5CAD2332-1A7A-4BC1-B493-8A7044B6828A}" type="presParOf" srcId="{154BB401-18CB-4F8A-BA6D-1CE5870C4CB7}" destId="{57389865-D2DC-4371-86D1-DEAC5DBBF38A}" srcOrd="3" destOrd="0" presId="urn:microsoft.com/office/officeart/2018/5/layout/IconCircleLabelList"/>
    <dgm:cxn modelId="{CCB8F5B2-1496-43EC-8EC0-9C45C3F402F3}" type="presParOf" srcId="{A833BA76-E5C0-40A2-9FA7-E0E242C15A3F}" destId="{DE92AF8E-01AA-4320-BDD8-76C53D5AF9FF}" srcOrd="7" destOrd="0" presId="urn:microsoft.com/office/officeart/2018/5/layout/IconCircleLabelList"/>
    <dgm:cxn modelId="{9C5E9556-0164-4455-8EC1-61E41D647162}" type="presParOf" srcId="{A833BA76-E5C0-40A2-9FA7-E0E242C15A3F}" destId="{0E9AB986-CBBE-4511-B9FB-124FF8F1DAEC}" srcOrd="8" destOrd="0" presId="urn:microsoft.com/office/officeart/2018/5/layout/IconCircleLabelList"/>
    <dgm:cxn modelId="{E99289B9-5850-4B12-B9B5-1DEFF3201596}" type="presParOf" srcId="{0E9AB986-CBBE-4511-B9FB-124FF8F1DAEC}" destId="{EF702AA7-2B38-489A-8FB3-071F446E0676}" srcOrd="0" destOrd="0" presId="urn:microsoft.com/office/officeart/2018/5/layout/IconCircleLabelList"/>
    <dgm:cxn modelId="{E35CEA7C-617A-4CEF-96BB-7943C80BBA95}" type="presParOf" srcId="{0E9AB986-CBBE-4511-B9FB-124FF8F1DAEC}" destId="{B5592C6D-D9DB-4902-AB04-0155C272675C}" srcOrd="1" destOrd="0" presId="urn:microsoft.com/office/officeart/2018/5/layout/IconCircleLabelList"/>
    <dgm:cxn modelId="{1200FAC2-6C9B-4154-8F3B-9702A0D7E64C}" type="presParOf" srcId="{0E9AB986-CBBE-4511-B9FB-124FF8F1DAEC}" destId="{57410F41-2AD4-46DF-A2FA-9431A308C78A}" srcOrd="2" destOrd="0" presId="urn:microsoft.com/office/officeart/2018/5/layout/IconCircleLabelList"/>
    <dgm:cxn modelId="{B0F6E629-A871-48F9-934E-2ED7D683AC5B}" type="presParOf" srcId="{0E9AB986-CBBE-4511-B9FB-124FF8F1DAEC}" destId="{F9B2403D-3CF6-4671-B2D4-4CCDC766994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A25E6A-729F-4688-915C-4F8F4F3F3DCD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B28F68-76F9-49F1-8C40-3C56D3ECB940}">
      <dgm:prSet/>
      <dgm:spPr/>
      <dgm:t>
        <a:bodyPr/>
        <a:lstStyle/>
        <a:p>
          <a:pPr>
            <a:defRPr cap="all"/>
          </a:pPr>
          <a:r>
            <a:rPr lang="en-US" dirty="0"/>
            <a:t>Export data from access database</a:t>
          </a:r>
        </a:p>
      </dgm:t>
    </dgm:pt>
    <dgm:pt modelId="{76698F47-D178-487F-84D2-2954CD1CD667}" type="parTrans" cxnId="{BE8E3648-E586-4291-84C8-6EC04AF16A16}">
      <dgm:prSet/>
      <dgm:spPr/>
      <dgm:t>
        <a:bodyPr/>
        <a:lstStyle/>
        <a:p>
          <a:endParaRPr lang="en-US"/>
        </a:p>
      </dgm:t>
    </dgm:pt>
    <dgm:pt modelId="{F5744C8E-1815-4B70-9692-30364EA27F65}" type="sibTrans" cxnId="{BE8E3648-E586-4291-84C8-6EC04AF16A16}">
      <dgm:prSet/>
      <dgm:spPr/>
      <dgm:t>
        <a:bodyPr/>
        <a:lstStyle/>
        <a:p>
          <a:endParaRPr lang="en-US"/>
        </a:p>
      </dgm:t>
    </dgm:pt>
    <dgm:pt modelId="{3FF18EB9-5242-44D0-B97F-AFF9AA5F2B37}">
      <dgm:prSet/>
      <dgm:spPr/>
      <dgm:t>
        <a:bodyPr/>
        <a:lstStyle/>
        <a:p>
          <a:pPr>
            <a:defRPr cap="all"/>
          </a:pPr>
          <a:r>
            <a:rPr lang="en-US" dirty="0"/>
            <a:t>Import data to excel</a:t>
          </a:r>
        </a:p>
      </dgm:t>
    </dgm:pt>
    <dgm:pt modelId="{F0CD6808-8169-453E-A1D0-57D483FD4033}" type="parTrans" cxnId="{3A86A998-2B8C-4DC8-A055-0DC446701B35}">
      <dgm:prSet/>
      <dgm:spPr/>
      <dgm:t>
        <a:bodyPr/>
        <a:lstStyle/>
        <a:p>
          <a:endParaRPr lang="en-US"/>
        </a:p>
      </dgm:t>
    </dgm:pt>
    <dgm:pt modelId="{ED11B1F1-6968-4F67-932C-8426D7073FC1}" type="sibTrans" cxnId="{3A86A998-2B8C-4DC8-A055-0DC446701B35}">
      <dgm:prSet/>
      <dgm:spPr/>
      <dgm:t>
        <a:bodyPr/>
        <a:lstStyle/>
        <a:p>
          <a:endParaRPr lang="en-US"/>
        </a:p>
      </dgm:t>
    </dgm:pt>
    <dgm:pt modelId="{7241596A-99BF-44F7-8314-1309532546A2}">
      <dgm:prSet/>
      <dgm:spPr/>
      <dgm:t>
        <a:bodyPr/>
        <a:lstStyle/>
        <a:p>
          <a:pPr>
            <a:defRPr cap="all"/>
          </a:pPr>
          <a:r>
            <a:rPr lang="en-US" dirty="0"/>
            <a:t>Evaluate and analyze data</a:t>
          </a:r>
        </a:p>
      </dgm:t>
    </dgm:pt>
    <dgm:pt modelId="{DD369607-37CD-4428-817F-4AC5D73E883F}" type="parTrans" cxnId="{962CFD22-3DB4-4620-8A32-3A6D0F290B8E}">
      <dgm:prSet/>
      <dgm:spPr/>
      <dgm:t>
        <a:bodyPr/>
        <a:lstStyle/>
        <a:p>
          <a:endParaRPr lang="en-US"/>
        </a:p>
      </dgm:t>
    </dgm:pt>
    <dgm:pt modelId="{24E6A4D8-5413-4BCA-B7B6-997B9F4523AD}" type="sibTrans" cxnId="{962CFD22-3DB4-4620-8A32-3A6D0F290B8E}">
      <dgm:prSet/>
      <dgm:spPr/>
      <dgm:t>
        <a:bodyPr/>
        <a:lstStyle/>
        <a:p>
          <a:endParaRPr lang="en-US"/>
        </a:p>
      </dgm:t>
    </dgm:pt>
    <dgm:pt modelId="{3501A416-2D93-4E51-B8FD-1A176F8ACE95}">
      <dgm:prSet/>
      <dgm:spPr/>
      <dgm:t>
        <a:bodyPr/>
        <a:lstStyle/>
        <a:p>
          <a:pPr>
            <a:defRPr cap="all"/>
          </a:pPr>
          <a:r>
            <a:rPr lang="en-US" dirty="0"/>
            <a:t>Create PDF and read it via adobe acrobat</a:t>
          </a:r>
        </a:p>
      </dgm:t>
    </dgm:pt>
    <dgm:pt modelId="{1A4A4038-5A1B-473D-BDE4-585276B35CD1}" type="parTrans" cxnId="{CF0971AD-76AA-4FE7-91BB-B406A9EBFE69}">
      <dgm:prSet/>
      <dgm:spPr/>
      <dgm:t>
        <a:bodyPr/>
        <a:lstStyle/>
        <a:p>
          <a:endParaRPr lang="en-US"/>
        </a:p>
      </dgm:t>
    </dgm:pt>
    <dgm:pt modelId="{23B6CCD0-76C1-47CE-AEFD-3461A1E61CC2}" type="sibTrans" cxnId="{CF0971AD-76AA-4FE7-91BB-B406A9EBFE69}">
      <dgm:prSet/>
      <dgm:spPr/>
      <dgm:t>
        <a:bodyPr/>
        <a:lstStyle/>
        <a:p>
          <a:endParaRPr lang="en-US"/>
        </a:p>
      </dgm:t>
    </dgm:pt>
    <dgm:pt modelId="{C5004823-0564-44BC-B8F4-17D8A6ACC12D}" type="pres">
      <dgm:prSet presAssocID="{5BA25E6A-729F-4688-915C-4F8F4F3F3DCD}" presName="outerComposite" presStyleCnt="0">
        <dgm:presLayoutVars>
          <dgm:chMax val="5"/>
          <dgm:dir/>
          <dgm:resizeHandles val="exact"/>
        </dgm:presLayoutVars>
      </dgm:prSet>
      <dgm:spPr/>
    </dgm:pt>
    <dgm:pt modelId="{525C0BBA-627F-4A14-B409-E965ADD63519}" type="pres">
      <dgm:prSet presAssocID="{5BA25E6A-729F-4688-915C-4F8F4F3F3DCD}" presName="dummyMaxCanvas" presStyleCnt="0">
        <dgm:presLayoutVars/>
      </dgm:prSet>
      <dgm:spPr/>
    </dgm:pt>
    <dgm:pt modelId="{859080FB-5AD2-4DAF-86B8-FFA690699BA2}" type="pres">
      <dgm:prSet presAssocID="{5BA25E6A-729F-4688-915C-4F8F4F3F3DCD}" presName="FourNodes_1" presStyleLbl="node1" presStyleIdx="0" presStyleCnt="4" custLinFactNeighborX="-1236" custLinFactNeighborY="941">
        <dgm:presLayoutVars>
          <dgm:bulletEnabled val="1"/>
        </dgm:presLayoutVars>
      </dgm:prSet>
      <dgm:spPr/>
    </dgm:pt>
    <dgm:pt modelId="{E12F0104-966F-437D-B64E-81C3512FF8F7}" type="pres">
      <dgm:prSet presAssocID="{5BA25E6A-729F-4688-915C-4F8F4F3F3DCD}" presName="FourNodes_2" presStyleLbl="node1" presStyleIdx="1" presStyleCnt="4">
        <dgm:presLayoutVars>
          <dgm:bulletEnabled val="1"/>
        </dgm:presLayoutVars>
      </dgm:prSet>
      <dgm:spPr/>
    </dgm:pt>
    <dgm:pt modelId="{15877952-50BA-4E8A-9FD7-43354F94C1ED}" type="pres">
      <dgm:prSet presAssocID="{5BA25E6A-729F-4688-915C-4F8F4F3F3DCD}" presName="FourNodes_3" presStyleLbl="node1" presStyleIdx="2" presStyleCnt="4">
        <dgm:presLayoutVars>
          <dgm:bulletEnabled val="1"/>
        </dgm:presLayoutVars>
      </dgm:prSet>
      <dgm:spPr/>
    </dgm:pt>
    <dgm:pt modelId="{D39450C0-6F32-46C6-AED1-2A826934E816}" type="pres">
      <dgm:prSet presAssocID="{5BA25E6A-729F-4688-915C-4F8F4F3F3DCD}" presName="FourNodes_4" presStyleLbl="node1" presStyleIdx="3" presStyleCnt="4">
        <dgm:presLayoutVars>
          <dgm:bulletEnabled val="1"/>
        </dgm:presLayoutVars>
      </dgm:prSet>
      <dgm:spPr/>
    </dgm:pt>
    <dgm:pt modelId="{566D7F7C-FB9E-4E32-A4F4-711CCC7590AD}" type="pres">
      <dgm:prSet presAssocID="{5BA25E6A-729F-4688-915C-4F8F4F3F3DCD}" presName="FourConn_1-2" presStyleLbl="fgAccFollowNode1" presStyleIdx="0" presStyleCnt="3">
        <dgm:presLayoutVars>
          <dgm:bulletEnabled val="1"/>
        </dgm:presLayoutVars>
      </dgm:prSet>
      <dgm:spPr/>
    </dgm:pt>
    <dgm:pt modelId="{C4C955ED-E18B-4627-B260-481FA3F97633}" type="pres">
      <dgm:prSet presAssocID="{5BA25E6A-729F-4688-915C-4F8F4F3F3DCD}" presName="FourConn_2-3" presStyleLbl="fgAccFollowNode1" presStyleIdx="1" presStyleCnt="3">
        <dgm:presLayoutVars>
          <dgm:bulletEnabled val="1"/>
        </dgm:presLayoutVars>
      </dgm:prSet>
      <dgm:spPr/>
    </dgm:pt>
    <dgm:pt modelId="{E956EC27-61A5-4359-A7E0-DE714157BF6B}" type="pres">
      <dgm:prSet presAssocID="{5BA25E6A-729F-4688-915C-4F8F4F3F3DCD}" presName="FourConn_3-4" presStyleLbl="fgAccFollowNode1" presStyleIdx="2" presStyleCnt="3">
        <dgm:presLayoutVars>
          <dgm:bulletEnabled val="1"/>
        </dgm:presLayoutVars>
      </dgm:prSet>
      <dgm:spPr/>
    </dgm:pt>
    <dgm:pt modelId="{0A12F4B7-21E9-4FC6-8921-8631DCB30472}" type="pres">
      <dgm:prSet presAssocID="{5BA25E6A-729F-4688-915C-4F8F4F3F3DCD}" presName="FourNodes_1_text" presStyleLbl="node1" presStyleIdx="3" presStyleCnt="4">
        <dgm:presLayoutVars>
          <dgm:bulletEnabled val="1"/>
        </dgm:presLayoutVars>
      </dgm:prSet>
      <dgm:spPr/>
    </dgm:pt>
    <dgm:pt modelId="{17C2D27A-08B5-41ED-913E-C6FFD91C213F}" type="pres">
      <dgm:prSet presAssocID="{5BA25E6A-729F-4688-915C-4F8F4F3F3DCD}" presName="FourNodes_2_text" presStyleLbl="node1" presStyleIdx="3" presStyleCnt="4">
        <dgm:presLayoutVars>
          <dgm:bulletEnabled val="1"/>
        </dgm:presLayoutVars>
      </dgm:prSet>
      <dgm:spPr/>
    </dgm:pt>
    <dgm:pt modelId="{BCE63B10-38FF-4365-BBCE-2F33CB9C25AB}" type="pres">
      <dgm:prSet presAssocID="{5BA25E6A-729F-4688-915C-4F8F4F3F3DCD}" presName="FourNodes_3_text" presStyleLbl="node1" presStyleIdx="3" presStyleCnt="4">
        <dgm:presLayoutVars>
          <dgm:bulletEnabled val="1"/>
        </dgm:presLayoutVars>
      </dgm:prSet>
      <dgm:spPr/>
    </dgm:pt>
    <dgm:pt modelId="{0CF4AE73-CC27-4EE0-B939-772518ADE9BC}" type="pres">
      <dgm:prSet presAssocID="{5BA25E6A-729F-4688-915C-4F8F4F3F3DC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3297721-51D1-4F31-B4B5-B6AD34B23F49}" type="presOf" srcId="{3501A416-2D93-4E51-B8FD-1A176F8ACE95}" destId="{0CF4AE73-CC27-4EE0-B939-772518ADE9BC}" srcOrd="1" destOrd="0" presId="urn:microsoft.com/office/officeart/2005/8/layout/vProcess5"/>
    <dgm:cxn modelId="{962CFD22-3DB4-4620-8A32-3A6D0F290B8E}" srcId="{5BA25E6A-729F-4688-915C-4F8F4F3F3DCD}" destId="{7241596A-99BF-44F7-8314-1309532546A2}" srcOrd="2" destOrd="0" parTransId="{DD369607-37CD-4428-817F-4AC5D73E883F}" sibTransId="{24E6A4D8-5413-4BCA-B7B6-997B9F4523AD}"/>
    <dgm:cxn modelId="{E8794863-FDF5-4787-8D27-1AF726E72567}" type="presOf" srcId="{24E6A4D8-5413-4BCA-B7B6-997B9F4523AD}" destId="{E956EC27-61A5-4359-A7E0-DE714157BF6B}" srcOrd="0" destOrd="0" presId="urn:microsoft.com/office/officeart/2005/8/layout/vProcess5"/>
    <dgm:cxn modelId="{20510F48-2831-4ED2-ADC7-0F65C9F860F4}" type="presOf" srcId="{36B28F68-76F9-49F1-8C40-3C56D3ECB940}" destId="{0A12F4B7-21E9-4FC6-8921-8631DCB30472}" srcOrd="1" destOrd="0" presId="urn:microsoft.com/office/officeart/2005/8/layout/vProcess5"/>
    <dgm:cxn modelId="{BE8E3648-E586-4291-84C8-6EC04AF16A16}" srcId="{5BA25E6A-729F-4688-915C-4F8F4F3F3DCD}" destId="{36B28F68-76F9-49F1-8C40-3C56D3ECB940}" srcOrd="0" destOrd="0" parTransId="{76698F47-D178-487F-84D2-2954CD1CD667}" sibTransId="{F5744C8E-1815-4B70-9692-30364EA27F65}"/>
    <dgm:cxn modelId="{3B4BDD4E-61EF-43D6-B9AE-BA11F74492FA}" type="presOf" srcId="{5BA25E6A-729F-4688-915C-4F8F4F3F3DCD}" destId="{C5004823-0564-44BC-B8F4-17D8A6ACC12D}" srcOrd="0" destOrd="0" presId="urn:microsoft.com/office/officeart/2005/8/layout/vProcess5"/>
    <dgm:cxn modelId="{DA03F772-B0F3-4574-9E41-E0D3C9478154}" type="presOf" srcId="{ED11B1F1-6968-4F67-932C-8426D7073FC1}" destId="{C4C955ED-E18B-4627-B260-481FA3F97633}" srcOrd="0" destOrd="0" presId="urn:microsoft.com/office/officeart/2005/8/layout/vProcess5"/>
    <dgm:cxn modelId="{D72C5A7E-3088-4BA9-A815-15BDE3515BC3}" type="presOf" srcId="{36B28F68-76F9-49F1-8C40-3C56D3ECB940}" destId="{859080FB-5AD2-4DAF-86B8-FFA690699BA2}" srcOrd="0" destOrd="0" presId="urn:microsoft.com/office/officeart/2005/8/layout/vProcess5"/>
    <dgm:cxn modelId="{77A0407F-E7A3-48EB-9F11-655715D30766}" type="presOf" srcId="{7241596A-99BF-44F7-8314-1309532546A2}" destId="{BCE63B10-38FF-4365-BBCE-2F33CB9C25AB}" srcOrd="1" destOrd="0" presId="urn:microsoft.com/office/officeart/2005/8/layout/vProcess5"/>
    <dgm:cxn modelId="{45A87388-C4C5-4296-828B-945E8958D70D}" type="presOf" srcId="{3501A416-2D93-4E51-B8FD-1A176F8ACE95}" destId="{D39450C0-6F32-46C6-AED1-2A826934E816}" srcOrd="0" destOrd="0" presId="urn:microsoft.com/office/officeart/2005/8/layout/vProcess5"/>
    <dgm:cxn modelId="{3A86A998-2B8C-4DC8-A055-0DC446701B35}" srcId="{5BA25E6A-729F-4688-915C-4F8F4F3F3DCD}" destId="{3FF18EB9-5242-44D0-B97F-AFF9AA5F2B37}" srcOrd="1" destOrd="0" parTransId="{F0CD6808-8169-453E-A1D0-57D483FD4033}" sibTransId="{ED11B1F1-6968-4F67-932C-8426D7073FC1}"/>
    <dgm:cxn modelId="{CF0971AD-76AA-4FE7-91BB-B406A9EBFE69}" srcId="{5BA25E6A-729F-4688-915C-4F8F4F3F3DCD}" destId="{3501A416-2D93-4E51-B8FD-1A176F8ACE95}" srcOrd="3" destOrd="0" parTransId="{1A4A4038-5A1B-473D-BDE4-585276B35CD1}" sibTransId="{23B6CCD0-76C1-47CE-AEFD-3461A1E61CC2}"/>
    <dgm:cxn modelId="{5FD9F5C6-1D95-4623-9B4A-493FE3125D56}" type="presOf" srcId="{3FF18EB9-5242-44D0-B97F-AFF9AA5F2B37}" destId="{E12F0104-966F-437D-B64E-81C3512FF8F7}" srcOrd="0" destOrd="0" presId="urn:microsoft.com/office/officeart/2005/8/layout/vProcess5"/>
    <dgm:cxn modelId="{B97A15CF-4F8F-40FA-A651-6CD2B193990C}" type="presOf" srcId="{F5744C8E-1815-4B70-9692-30364EA27F65}" destId="{566D7F7C-FB9E-4E32-A4F4-711CCC7590AD}" srcOrd="0" destOrd="0" presId="urn:microsoft.com/office/officeart/2005/8/layout/vProcess5"/>
    <dgm:cxn modelId="{91517CD3-9953-46C6-9007-2D54F352FB2E}" type="presOf" srcId="{7241596A-99BF-44F7-8314-1309532546A2}" destId="{15877952-50BA-4E8A-9FD7-43354F94C1ED}" srcOrd="0" destOrd="0" presId="urn:microsoft.com/office/officeart/2005/8/layout/vProcess5"/>
    <dgm:cxn modelId="{AD1B71F2-56BD-4314-9DC6-DF22A77F25A6}" type="presOf" srcId="{3FF18EB9-5242-44D0-B97F-AFF9AA5F2B37}" destId="{17C2D27A-08B5-41ED-913E-C6FFD91C213F}" srcOrd="1" destOrd="0" presId="urn:microsoft.com/office/officeart/2005/8/layout/vProcess5"/>
    <dgm:cxn modelId="{E2CD2C83-83A7-4B37-B8CF-EE679E4103F9}" type="presParOf" srcId="{C5004823-0564-44BC-B8F4-17D8A6ACC12D}" destId="{525C0BBA-627F-4A14-B409-E965ADD63519}" srcOrd="0" destOrd="0" presId="urn:microsoft.com/office/officeart/2005/8/layout/vProcess5"/>
    <dgm:cxn modelId="{D9A44876-A72D-4FE6-AC40-2DEE417CC78F}" type="presParOf" srcId="{C5004823-0564-44BC-B8F4-17D8A6ACC12D}" destId="{859080FB-5AD2-4DAF-86B8-FFA690699BA2}" srcOrd="1" destOrd="0" presId="urn:microsoft.com/office/officeart/2005/8/layout/vProcess5"/>
    <dgm:cxn modelId="{CF1180F6-353F-45BE-91C2-B6FFD0A8D864}" type="presParOf" srcId="{C5004823-0564-44BC-B8F4-17D8A6ACC12D}" destId="{E12F0104-966F-437D-B64E-81C3512FF8F7}" srcOrd="2" destOrd="0" presId="urn:microsoft.com/office/officeart/2005/8/layout/vProcess5"/>
    <dgm:cxn modelId="{8A0E83EF-FAE2-4228-A93F-71ED90B02043}" type="presParOf" srcId="{C5004823-0564-44BC-B8F4-17D8A6ACC12D}" destId="{15877952-50BA-4E8A-9FD7-43354F94C1ED}" srcOrd="3" destOrd="0" presId="urn:microsoft.com/office/officeart/2005/8/layout/vProcess5"/>
    <dgm:cxn modelId="{D7A47D4D-6DC3-4DA0-8F0A-80A9C4F47573}" type="presParOf" srcId="{C5004823-0564-44BC-B8F4-17D8A6ACC12D}" destId="{D39450C0-6F32-46C6-AED1-2A826934E816}" srcOrd="4" destOrd="0" presId="urn:microsoft.com/office/officeart/2005/8/layout/vProcess5"/>
    <dgm:cxn modelId="{3F116445-3C97-4C1D-805D-30B5A7DA4FBC}" type="presParOf" srcId="{C5004823-0564-44BC-B8F4-17D8A6ACC12D}" destId="{566D7F7C-FB9E-4E32-A4F4-711CCC7590AD}" srcOrd="5" destOrd="0" presId="urn:microsoft.com/office/officeart/2005/8/layout/vProcess5"/>
    <dgm:cxn modelId="{4B302C2A-49B2-4590-A84E-C98DEE690F89}" type="presParOf" srcId="{C5004823-0564-44BC-B8F4-17D8A6ACC12D}" destId="{C4C955ED-E18B-4627-B260-481FA3F97633}" srcOrd="6" destOrd="0" presId="urn:microsoft.com/office/officeart/2005/8/layout/vProcess5"/>
    <dgm:cxn modelId="{989C62ED-41A0-42E1-8C6B-E1D3241ED1BF}" type="presParOf" srcId="{C5004823-0564-44BC-B8F4-17D8A6ACC12D}" destId="{E956EC27-61A5-4359-A7E0-DE714157BF6B}" srcOrd="7" destOrd="0" presId="urn:microsoft.com/office/officeart/2005/8/layout/vProcess5"/>
    <dgm:cxn modelId="{9DF817A5-B792-4917-A9F5-B7FC0A1A7111}" type="presParOf" srcId="{C5004823-0564-44BC-B8F4-17D8A6ACC12D}" destId="{0A12F4B7-21E9-4FC6-8921-8631DCB30472}" srcOrd="8" destOrd="0" presId="urn:microsoft.com/office/officeart/2005/8/layout/vProcess5"/>
    <dgm:cxn modelId="{B7D039D0-B63B-4593-868A-1A0FB7E30EA5}" type="presParOf" srcId="{C5004823-0564-44BC-B8F4-17D8A6ACC12D}" destId="{17C2D27A-08B5-41ED-913E-C6FFD91C213F}" srcOrd="9" destOrd="0" presId="urn:microsoft.com/office/officeart/2005/8/layout/vProcess5"/>
    <dgm:cxn modelId="{6C8DDF5B-711D-4B79-8B1C-2DEF5D5965D4}" type="presParOf" srcId="{C5004823-0564-44BC-B8F4-17D8A6ACC12D}" destId="{BCE63B10-38FF-4365-BBCE-2F33CB9C25AB}" srcOrd="10" destOrd="0" presId="urn:microsoft.com/office/officeart/2005/8/layout/vProcess5"/>
    <dgm:cxn modelId="{7F125538-748C-46DA-936C-344EF2853AE7}" type="presParOf" srcId="{C5004823-0564-44BC-B8F4-17D8A6ACC12D}" destId="{0CF4AE73-CC27-4EE0-B939-772518ADE9B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07968F-C613-4E48-9C3A-5CEF9EB0363F}">
      <dsp:nvSpPr>
        <dsp:cNvPr id="0" name=""/>
        <dsp:cNvSpPr/>
      </dsp:nvSpPr>
      <dsp:spPr>
        <a:xfrm>
          <a:off x="0" y="3915"/>
          <a:ext cx="5606327" cy="8339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D6823D-3FFD-460F-B036-A1BC1DED5C2F}">
      <dsp:nvSpPr>
        <dsp:cNvPr id="0" name=""/>
        <dsp:cNvSpPr/>
      </dsp:nvSpPr>
      <dsp:spPr>
        <a:xfrm>
          <a:off x="252259" y="191545"/>
          <a:ext cx="458653" cy="45865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0A0EC-AC98-47A8-83AE-FBBC1EEAF9AA}">
      <dsp:nvSpPr>
        <dsp:cNvPr id="0" name=""/>
        <dsp:cNvSpPr/>
      </dsp:nvSpPr>
      <dsp:spPr>
        <a:xfrm>
          <a:off x="963171" y="3915"/>
          <a:ext cx="4643155" cy="833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6" tIns="88256" rIns="88256" bIns="882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/>
            <a:t>Export data from web page (numbers)</a:t>
          </a:r>
          <a:endParaRPr lang="en-US" sz="1900" kern="1200"/>
        </a:p>
      </dsp:txBody>
      <dsp:txXfrm>
        <a:off x="963171" y="3915"/>
        <a:ext cx="4643155" cy="833915"/>
      </dsp:txXfrm>
    </dsp:sp>
    <dsp:sp modelId="{996A611C-C5BB-4634-8296-9DB4CD41812D}">
      <dsp:nvSpPr>
        <dsp:cNvPr id="0" name=""/>
        <dsp:cNvSpPr/>
      </dsp:nvSpPr>
      <dsp:spPr>
        <a:xfrm>
          <a:off x="0" y="1046309"/>
          <a:ext cx="5606327" cy="8339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9C33DB-BA6A-4B24-957C-DBDBC5ECC9F1}">
      <dsp:nvSpPr>
        <dsp:cNvPr id="0" name=""/>
        <dsp:cNvSpPr/>
      </dsp:nvSpPr>
      <dsp:spPr>
        <a:xfrm>
          <a:off x="252259" y="1233939"/>
          <a:ext cx="458653" cy="45865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076BD-F702-466F-A8F6-7373626F9300}">
      <dsp:nvSpPr>
        <dsp:cNvPr id="0" name=""/>
        <dsp:cNvSpPr/>
      </dsp:nvSpPr>
      <dsp:spPr>
        <a:xfrm>
          <a:off x="963171" y="1046309"/>
          <a:ext cx="4643155" cy="833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6" tIns="88256" rIns="88256" bIns="882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/>
            <a:t>Import into Excel</a:t>
          </a:r>
          <a:endParaRPr lang="en-US" sz="1900" kern="1200"/>
        </a:p>
      </dsp:txBody>
      <dsp:txXfrm>
        <a:off x="963171" y="1046309"/>
        <a:ext cx="4643155" cy="833915"/>
      </dsp:txXfrm>
    </dsp:sp>
    <dsp:sp modelId="{0E647F64-13E4-4F5B-AFE0-EBA23F88B0F8}">
      <dsp:nvSpPr>
        <dsp:cNvPr id="0" name=""/>
        <dsp:cNvSpPr/>
      </dsp:nvSpPr>
      <dsp:spPr>
        <a:xfrm>
          <a:off x="0" y="2088702"/>
          <a:ext cx="5606327" cy="8339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C4390-A9C1-4779-9A01-55FF6DD7B342}">
      <dsp:nvSpPr>
        <dsp:cNvPr id="0" name=""/>
        <dsp:cNvSpPr/>
      </dsp:nvSpPr>
      <dsp:spPr>
        <a:xfrm>
          <a:off x="252259" y="2276333"/>
          <a:ext cx="458653" cy="45865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E4B75-E817-4A9C-95F3-5D30FCB0B2A7}">
      <dsp:nvSpPr>
        <dsp:cNvPr id="0" name=""/>
        <dsp:cNvSpPr/>
      </dsp:nvSpPr>
      <dsp:spPr>
        <a:xfrm>
          <a:off x="963171" y="2088702"/>
          <a:ext cx="4643155" cy="833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6" tIns="88256" rIns="88256" bIns="882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/>
            <a:t>Calculate sum and percentage (chart)</a:t>
          </a:r>
          <a:endParaRPr lang="en-US" sz="1900" kern="1200"/>
        </a:p>
      </dsp:txBody>
      <dsp:txXfrm>
        <a:off x="963171" y="2088702"/>
        <a:ext cx="4643155" cy="833915"/>
      </dsp:txXfrm>
    </dsp:sp>
    <dsp:sp modelId="{BE58FB2E-6F5F-4D14-8CA4-CD2B13D3C2B1}">
      <dsp:nvSpPr>
        <dsp:cNvPr id="0" name=""/>
        <dsp:cNvSpPr/>
      </dsp:nvSpPr>
      <dsp:spPr>
        <a:xfrm>
          <a:off x="0" y="3131096"/>
          <a:ext cx="5606327" cy="8339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0B8D8-08AD-4E16-94E8-796C7567688F}">
      <dsp:nvSpPr>
        <dsp:cNvPr id="0" name=""/>
        <dsp:cNvSpPr/>
      </dsp:nvSpPr>
      <dsp:spPr>
        <a:xfrm>
          <a:off x="252259" y="3318727"/>
          <a:ext cx="458653" cy="45865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ECD6C-2095-4B79-85E4-33551F4C64B2}">
      <dsp:nvSpPr>
        <dsp:cNvPr id="0" name=""/>
        <dsp:cNvSpPr/>
      </dsp:nvSpPr>
      <dsp:spPr>
        <a:xfrm>
          <a:off x="963171" y="3131096"/>
          <a:ext cx="4643155" cy="833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6" tIns="88256" rIns="88256" bIns="882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/>
            <a:t>Save sesults as PDF</a:t>
          </a:r>
          <a:endParaRPr lang="en-US" sz="1900" kern="1200"/>
        </a:p>
      </dsp:txBody>
      <dsp:txXfrm>
        <a:off x="963171" y="3131096"/>
        <a:ext cx="4643155" cy="833915"/>
      </dsp:txXfrm>
    </dsp:sp>
    <dsp:sp modelId="{FB82907C-A7CC-4971-9460-358830E03362}">
      <dsp:nvSpPr>
        <dsp:cNvPr id="0" name=""/>
        <dsp:cNvSpPr/>
      </dsp:nvSpPr>
      <dsp:spPr>
        <a:xfrm>
          <a:off x="0" y="4173490"/>
          <a:ext cx="5606327" cy="8339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6D0D5-64FD-45D3-8F6C-27465BD76339}">
      <dsp:nvSpPr>
        <dsp:cNvPr id="0" name=""/>
        <dsp:cNvSpPr/>
      </dsp:nvSpPr>
      <dsp:spPr>
        <a:xfrm>
          <a:off x="252259" y="4361121"/>
          <a:ext cx="458653" cy="45865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9DC1B-040E-43A7-AFCC-5ABFDCD671A0}">
      <dsp:nvSpPr>
        <dsp:cNvPr id="0" name=""/>
        <dsp:cNvSpPr/>
      </dsp:nvSpPr>
      <dsp:spPr>
        <a:xfrm>
          <a:off x="963171" y="4173490"/>
          <a:ext cx="4643155" cy="833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256" tIns="88256" rIns="88256" bIns="88256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900" kern="1200"/>
            <a:t>Open PDF with Acrobate Reader</a:t>
          </a:r>
          <a:endParaRPr lang="en-US" sz="1900" kern="1200"/>
        </a:p>
      </dsp:txBody>
      <dsp:txXfrm>
        <a:off x="963171" y="4173490"/>
        <a:ext cx="4643155" cy="8339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A2B44-1097-4CFC-81CA-0390537DD795}">
      <dsp:nvSpPr>
        <dsp:cNvPr id="0" name=""/>
        <dsp:cNvSpPr/>
      </dsp:nvSpPr>
      <dsp:spPr>
        <a:xfrm>
          <a:off x="336897" y="678727"/>
          <a:ext cx="1046531" cy="10465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9EAB75-283C-4501-8D78-F8A7C9CBB571}">
      <dsp:nvSpPr>
        <dsp:cNvPr id="0" name=""/>
        <dsp:cNvSpPr/>
      </dsp:nvSpPr>
      <dsp:spPr>
        <a:xfrm>
          <a:off x="559928" y="901758"/>
          <a:ext cx="600468" cy="6004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81BBC-9499-4970-81F4-4F51FEF1096D}">
      <dsp:nvSpPr>
        <dsp:cNvPr id="0" name=""/>
        <dsp:cNvSpPr/>
      </dsp:nvSpPr>
      <dsp:spPr>
        <a:xfrm>
          <a:off x="2350" y="2051227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kern="1200" dirty="0"/>
            <a:t>Export </a:t>
          </a:r>
          <a:r>
            <a:rPr lang="de-AT" sz="1600" kern="1200" dirty="0" err="1"/>
            <a:t>data</a:t>
          </a:r>
          <a:r>
            <a:rPr lang="de-AT" sz="1600" kern="1200" dirty="0"/>
            <a:t> </a:t>
          </a:r>
          <a:r>
            <a:rPr lang="de-AT" sz="1600" kern="1200" dirty="0" err="1"/>
            <a:t>from</a:t>
          </a:r>
          <a:r>
            <a:rPr lang="de-AT" sz="1600" kern="1200" dirty="0"/>
            <a:t> web </a:t>
          </a:r>
          <a:r>
            <a:rPr lang="de-AT" sz="1600" kern="1200" dirty="0" err="1"/>
            <a:t>page</a:t>
          </a:r>
          <a:r>
            <a:rPr lang="de-AT" sz="1600" kern="1200" dirty="0"/>
            <a:t> (</a:t>
          </a:r>
          <a:r>
            <a:rPr lang="de-AT" sz="1600" kern="1200" dirty="0" err="1"/>
            <a:t>text</a:t>
          </a:r>
          <a:r>
            <a:rPr lang="de-AT" sz="1600" kern="1200" dirty="0"/>
            <a:t>)</a:t>
          </a:r>
          <a:endParaRPr lang="en-US" sz="1600" kern="1200" dirty="0"/>
        </a:p>
      </dsp:txBody>
      <dsp:txXfrm>
        <a:off x="2350" y="2051227"/>
        <a:ext cx="1715625" cy="686250"/>
      </dsp:txXfrm>
    </dsp:sp>
    <dsp:sp modelId="{75369A98-202C-4F88-A761-59FB8F8D7490}">
      <dsp:nvSpPr>
        <dsp:cNvPr id="0" name=""/>
        <dsp:cNvSpPr/>
      </dsp:nvSpPr>
      <dsp:spPr>
        <a:xfrm>
          <a:off x="2352756" y="678727"/>
          <a:ext cx="1046531" cy="1046531"/>
        </a:xfrm>
        <a:prstGeom prst="ellipse">
          <a:avLst/>
        </a:prstGeom>
        <a:solidFill>
          <a:schemeClr val="accent2">
            <a:hueOff val="1183910"/>
            <a:satOff val="6177"/>
            <a:lumOff val="-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B3256-4B1F-42DD-ADAD-C26178BEF471}">
      <dsp:nvSpPr>
        <dsp:cNvPr id="0" name=""/>
        <dsp:cNvSpPr/>
      </dsp:nvSpPr>
      <dsp:spPr>
        <a:xfrm>
          <a:off x="2575787" y="901758"/>
          <a:ext cx="600468" cy="6004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25B1F-B981-4E1B-8E41-CB69D3B7BB37}">
      <dsp:nvSpPr>
        <dsp:cNvPr id="0" name=""/>
        <dsp:cNvSpPr/>
      </dsp:nvSpPr>
      <dsp:spPr>
        <a:xfrm>
          <a:off x="2018209" y="2051227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kern="1200"/>
            <a:t>Import data into word</a:t>
          </a:r>
          <a:endParaRPr lang="en-US" sz="1600" kern="1200"/>
        </a:p>
      </dsp:txBody>
      <dsp:txXfrm>
        <a:off x="2018209" y="2051227"/>
        <a:ext cx="1715625" cy="686250"/>
      </dsp:txXfrm>
    </dsp:sp>
    <dsp:sp modelId="{E78EF6D6-8D1F-4899-8549-071CAC941378}">
      <dsp:nvSpPr>
        <dsp:cNvPr id="0" name=""/>
        <dsp:cNvSpPr/>
      </dsp:nvSpPr>
      <dsp:spPr>
        <a:xfrm>
          <a:off x="4368615" y="678727"/>
          <a:ext cx="1046531" cy="1046531"/>
        </a:xfrm>
        <a:prstGeom prst="ellipse">
          <a:avLst/>
        </a:prstGeom>
        <a:solidFill>
          <a:schemeClr val="accent2">
            <a:hueOff val="2367819"/>
            <a:satOff val="12354"/>
            <a:lumOff val="-35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D9EDEE-894B-4C74-9FE3-40B057ED05C9}">
      <dsp:nvSpPr>
        <dsp:cNvPr id="0" name=""/>
        <dsp:cNvSpPr/>
      </dsp:nvSpPr>
      <dsp:spPr>
        <a:xfrm>
          <a:off x="4591647" y="901758"/>
          <a:ext cx="600468" cy="6004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DC3B5-14B3-48D9-9719-D42D936A8169}">
      <dsp:nvSpPr>
        <dsp:cNvPr id="0" name=""/>
        <dsp:cNvSpPr/>
      </dsp:nvSpPr>
      <dsp:spPr>
        <a:xfrm>
          <a:off x="4034069" y="2051227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kern="1200"/>
            <a:t>Format in specified way</a:t>
          </a:r>
          <a:endParaRPr lang="en-US" sz="1600" kern="1200"/>
        </a:p>
      </dsp:txBody>
      <dsp:txXfrm>
        <a:off x="4034069" y="2051227"/>
        <a:ext cx="1715625" cy="686250"/>
      </dsp:txXfrm>
    </dsp:sp>
    <dsp:sp modelId="{6DEA5363-0B13-4106-8190-AAE411D42EE6}">
      <dsp:nvSpPr>
        <dsp:cNvPr id="0" name=""/>
        <dsp:cNvSpPr/>
      </dsp:nvSpPr>
      <dsp:spPr>
        <a:xfrm>
          <a:off x="6384475" y="678727"/>
          <a:ext cx="1046531" cy="1046531"/>
        </a:xfrm>
        <a:prstGeom prst="ellipse">
          <a:avLst/>
        </a:prstGeom>
        <a:solidFill>
          <a:schemeClr val="accent2">
            <a:hueOff val="3551729"/>
            <a:satOff val="18530"/>
            <a:lumOff val="-529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46238F-BEE0-4496-9553-FF341C6F749D}">
      <dsp:nvSpPr>
        <dsp:cNvPr id="0" name=""/>
        <dsp:cNvSpPr/>
      </dsp:nvSpPr>
      <dsp:spPr>
        <a:xfrm>
          <a:off x="6607506" y="901758"/>
          <a:ext cx="600468" cy="60046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89865-D2DC-4371-86D1-DEAC5DBBF38A}">
      <dsp:nvSpPr>
        <dsp:cNvPr id="0" name=""/>
        <dsp:cNvSpPr/>
      </dsp:nvSpPr>
      <dsp:spPr>
        <a:xfrm>
          <a:off x="6049928" y="2051227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kern="1200"/>
            <a:t>Export data into mailing app</a:t>
          </a:r>
          <a:endParaRPr lang="en-US" sz="1600" kern="1200"/>
        </a:p>
      </dsp:txBody>
      <dsp:txXfrm>
        <a:off x="6049928" y="2051227"/>
        <a:ext cx="1715625" cy="686250"/>
      </dsp:txXfrm>
    </dsp:sp>
    <dsp:sp modelId="{EF702AA7-2B38-489A-8FB3-071F446E0676}">
      <dsp:nvSpPr>
        <dsp:cNvPr id="0" name=""/>
        <dsp:cNvSpPr/>
      </dsp:nvSpPr>
      <dsp:spPr>
        <a:xfrm>
          <a:off x="8400334" y="678727"/>
          <a:ext cx="1046531" cy="1046531"/>
        </a:xfrm>
        <a:prstGeom prst="ellipse">
          <a:avLst/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92C6D-D9DB-4902-AB04-0155C272675C}">
      <dsp:nvSpPr>
        <dsp:cNvPr id="0" name=""/>
        <dsp:cNvSpPr/>
      </dsp:nvSpPr>
      <dsp:spPr>
        <a:xfrm>
          <a:off x="8623365" y="901758"/>
          <a:ext cx="600468" cy="600468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B2403D-3CF6-4671-B2D4-4CCDC766994F}">
      <dsp:nvSpPr>
        <dsp:cNvPr id="0" name=""/>
        <dsp:cNvSpPr/>
      </dsp:nvSpPr>
      <dsp:spPr>
        <a:xfrm>
          <a:off x="8065787" y="2051227"/>
          <a:ext cx="1715625" cy="6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1600" kern="1200"/>
            <a:t>Send Mail to selected recipient</a:t>
          </a:r>
          <a:endParaRPr lang="en-US" sz="1600" kern="1200"/>
        </a:p>
      </dsp:txBody>
      <dsp:txXfrm>
        <a:off x="8065787" y="2051227"/>
        <a:ext cx="1715625" cy="6862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080FB-5AD2-4DAF-86B8-FFA690699BA2}">
      <dsp:nvSpPr>
        <dsp:cNvPr id="0" name=""/>
        <dsp:cNvSpPr/>
      </dsp:nvSpPr>
      <dsp:spPr>
        <a:xfrm>
          <a:off x="0" y="10278"/>
          <a:ext cx="2715376" cy="10922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Export data from access database</a:t>
          </a:r>
        </a:p>
      </dsp:txBody>
      <dsp:txXfrm>
        <a:off x="31992" y="42270"/>
        <a:ext cx="1444402" cy="1028314"/>
      </dsp:txXfrm>
    </dsp:sp>
    <dsp:sp modelId="{E12F0104-966F-437D-B64E-81C3512FF8F7}">
      <dsp:nvSpPr>
        <dsp:cNvPr id="0" name=""/>
        <dsp:cNvSpPr/>
      </dsp:nvSpPr>
      <dsp:spPr>
        <a:xfrm>
          <a:off x="227412" y="1290897"/>
          <a:ext cx="2715376" cy="1092298"/>
        </a:xfrm>
        <a:prstGeom prst="roundRect">
          <a:avLst>
            <a:gd name="adj" fmla="val 10000"/>
          </a:avLst>
        </a:prstGeom>
        <a:solidFill>
          <a:schemeClr val="accent2">
            <a:hueOff val="1578546"/>
            <a:satOff val="8236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Import data to excel</a:t>
          </a:r>
        </a:p>
      </dsp:txBody>
      <dsp:txXfrm>
        <a:off x="259404" y="1322889"/>
        <a:ext cx="1713985" cy="1028314"/>
      </dsp:txXfrm>
    </dsp:sp>
    <dsp:sp modelId="{15877952-50BA-4E8A-9FD7-43354F94C1ED}">
      <dsp:nvSpPr>
        <dsp:cNvPr id="0" name=""/>
        <dsp:cNvSpPr/>
      </dsp:nvSpPr>
      <dsp:spPr>
        <a:xfrm>
          <a:off x="451431" y="2581795"/>
          <a:ext cx="2715376" cy="1092298"/>
        </a:xfrm>
        <a:prstGeom prst="roundRect">
          <a:avLst>
            <a:gd name="adj" fmla="val 10000"/>
          </a:avLst>
        </a:prstGeom>
        <a:solidFill>
          <a:schemeClr val="accent2">
            <a:hueOff val="3157092"/>
            <a:satOff val="16471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Evaluate and analyze data</a:t>
          </a:r>
        </a:p>
      </dsp:txBody>
      <dsp:txXfrm>
        <a:off x="483423" y="2613787"/>
        <a:ext cx="1717379" cy="1028314"/>
      </dsp:txXfrm>
    </dsp:sp>
    <dsp:sp modelId="{D39450C0-6F32-46C6-AED1-2A826934E816}">
      <dsp:nvSpPr>
        <dsp:cNvPr id="0" name=""/>
        <dsp:cNvSpPr/>
      </dsp:nvSpPr>
      <dsp:spPr>
        <a:xfrm>
          <a:off x="678844" y="3872692"/>
          <a:ext cx="2715376" cy="1092298"/>
        </a:xfrm>
        <a:prstGeom prst="roundRect">
          <a:avLst>
            <a:gd name="adj" fmla="val 10000"/>
          </a:avLst>
        </a:prstGeom>
        <a:solidFill>
          <a:schemeClr val="accent2">
            <a:hueOff val="4735638"/>
            <a:satOff val="24707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kern="1200" dirty="0"/>
            <a:t>Create PDF and read it via adobe acrobat</a:t>
          </a:r>
        </a:p>
      </dsp:txBody>
      <dsp:txXfrm>
        <a:off x="710836" y="3904684"/>
        <a:ext cx="1713985" cy="1028314"/>
      </dsp:txXfrm>
    </dsp:sp>
    <dsp:sp modelId="{566D7F7C-FB9E-4E32-A4F4-711CCC7590AD}">
      <dsp:nvSpPr>
        <dsp:cNvPr id="0" name=""/>
        <dsp:cNvSpPr/>
      </dsp:nvSpPr>
      <dsp:spPr>
        <a:xfrm>
          <a:off x="2005382" y="836600"/>
          <a:ext cx="709993" cy="7099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2165130" y="836600"/>
        <a:ext cx="390497" cy="534270"/>
      </dsp:txXfrm>
    </dsp:sp>
    <dsp:sp modelId="{C4C955ED-E18B-4627-B260-481FA3F97633}">
      <dsp:nvSpPr>
        <dsp:cNvPr id="0" name=""/>
        <dsp:cNvSpPr/>
      </dsp:nvSpPr>
      <dsp:spPr>
        <a:xfrm>
          <a:off x="2232795" y="2127498"/>
          <a:ext cx="709993" cy="7099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84432"/>
            <a:satOff val="-998"/>
            <a:lumOff val="-24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684432"/>
              <a:satOff val="-998"/>
              <a:lumOff val="-2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2392543" y="2127498"/>
        <a:ext cx="390497" cy="534270"/>
      </dsp:txXfrm>
    </dsp:sp>
    <dsp:sp modelId="{E956EC27-61A5-4359-A7E0-DE714157BF6B}">
      <dsp:nvSpPr>
        <dsp:cNvPr id="0" name=""/>
        <dsp:cNvSpPr/>
      </dsp:nvSpPr>
      <dsp:spPr>
        <a:xfrm>
          <a:off x="2456813" y="3418396"/>
          <a:ext cx="709993" cy="70999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68864"/>
            <a:satOff val="-1996"/>
            <a:lumOff val="-48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3368864"/>
              <a:satOff val="-1996"/>
              <a:lumOff val="-4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2616561" y="3418396"/>
        <a:ext cx="390497" cy="534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592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57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937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597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48175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743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482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52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08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0831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512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1D77AA05-A304-4C13-9331-279C423C0867}" type="datetimeFigureOut">
              <a:rPr lang="de-AT" smtClean="0"/>
              <a:t>23.04.2020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6BE0F12-C186-419B-A46F-8D320076AE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39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5D6387-B646-40CE-83FD-B3427B8132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Projekt BP1 - </a:t>
            </a:r>
            <a:r>
              <a:rPr lang="de-AT" dirty="0" err="1"/>
              <a:t>ooRexx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4E92FB-AF2D-4BF9-B610-19818B62A7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Maksim </a:t>
            </a:r>
            <a:r>
              <a:rPr lang="de-AT" dirty="0" err="1"/>
              <a:t>Inic</a:t>
            </a:r>
            <a:r>
              <a:rPr lang="de-AT" dirty="0"/>
              <a:t> - 01402281</a:t>
            </a:r>
          </a:p>
          <a:p>
            <a:r>
              <a:rPr lang="de-AT" dirty="0"/>
              <a:t>Lisa Kapeller - 01506821</a:t>
            </a:r>
          </a:p>
        </p:txBody>
      </p:sp>
    </p:spTree>
    <p:extLst>
      <p:ext uri="{BB962C8B-B14F-4D97-AF65-F5344CB8AC3E}">
        <p14:creationId xmlns:p14="http://schemas.microsoft.com/office/powerpoint/2010/main" val="188134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3EC245-C9B2-41DB-AC99-41DB7FC14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006CB6-41D0-433B-A9A4-C3C0695FD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0358" y="0"/>
            <a:ext cx="465164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B085380-27CE-4E71-AA77-81E6A0399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0358" y="2224216"/>
            <a:ext cx="4651642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8B7DAA-0B6A-4B4B-8E33-465417B0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3070" y="2338928"/>
            <a:ext cx="4134677" cy="1508760"/>
          </a:xfrm>
        </p:spPr>
        <p:txBody>
          <a:bodyPr>
            <a:normAutofit/>
          </a:bodyPr>
          <a:lstStyle/>
          <a:p>
            <a:r>
              <a:rPr lang="de-AT" dirty="0" err="1">
                <a:solidFill>
                  <a:schemeClr val="tx2"/>
                </a:solidFill>
              </a:rPr>
              <a:t>Statistics</a:t>
            </a:r>
            <a:r>
              <a:rPr lang="de-AT" dirty="0">
                <a:solidFill>
                  <a:schemeClr val="tx2"/>
                </a:solidFill>
              </a:rPr>
              <a:t> </a:t>
            </a:r>
            <a:r>
              <a:rPr lang="de-AT" dirty="0" err="1">
                <a:solidFill>
                  <a:schemeClr val="tx2"/>
                </a:solidFill>
              </a:rPr>
              <a:t>tool</a:t>
            </a:r>
            <a:endParaRPr lang="de-AT" dirty="0">
              <a:solidFill>
                <a:schemeClr val="tx2"/>
              </a:solidFill>
            </a:endParaRPr>
          </a:p>
        </p:txBody>
      </p:sp>
      <p:graphicFrame>
        <p:nvGraphicFramePr>
          <p:cNvPr id="7" name="Inhaltsplatzhalter 2">
            <a:extLst>
              <a:ext uri="{FF2B5EF4-FFF2-40B4-BE49-F238E27FC236}">
                <a16:creationId xmlns:a16="http://schemas.microsoft.com/office/drawing/2014/main" id="{0AC0F957-AC97-4885-AA6F-F016CDDF3F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874849"/>
              </p:ext>
            </p:extLst>
          </p:nvPr>
        </p:nvGraphicFramePr>
        <p:xfrm>
          <a:off x="965199" y="927809"/>
          <a:ext cx="5606327" cy="5011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263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65BEF6-F78F-4087-8D51-1F88A4187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</p:spPr>
        <p:txBody>
          <a:bodyPr>
            <a:normAutofit/>
          </a:bodyPr>
          <a:lstStyle/>
          <a:p>
            <a:r>
              <a:rPr lang="de-AT"/>
              <a:t>Newsletter tool</a:t>
            </a:r>
            <a:endParaRPr lang="de-AT" dirty="0"/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3874D9F6-ABCA-4DCA-88CE-A8035168A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756823"/>
              </p:ext>
            </p:extLst>
          </p:nvPr>
        </p:nvGraphicFramePr>
        <p:xfrm>
          <a:off x="1203325" y="2476595"/>
          <a:ext cx="9783763" cy="3416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63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9">
            <a:extLst>
              <a:ext uri="{FF2B5EF4-FFF2-40B4-BE49-F238E27FC236}">
                <a16:creationId xmlns:a16="http://schemas.microsoft.com/office/drawing/2014/main" id="{CE471017-3497-4F9F-A862-BA1016D13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6E7BB245-1516-48B9-8C45-E83FC9BF6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419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762C5FF7-82FA-4981-A20D-264C4BBF1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24216"/>
            <a:ext cx="7543800" cy="173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D65BEF6-F78F-4087-8D51-1F88A4187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04" y="2338928"/>
            <a:ext cx="6006596" cy="1508760"/>
          </a:xfrm>
        </p:spPr>
        <p:txBody>
          <a:bodyPr>
            <a:normAutofit/>
          </a:bodyPr>
          <a:lstStyle/>
          <a:p>
            <a:pPr algn="ctr"/>
            <a:r>
              <a:rPr lang="de-AT" dirty="0">
                <a:solidFill>
                  <a:schemeClr val="tx2"/>
                </a:solidFill>
              </a:rPr>
              <a:t>Data Evaluation Tool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3874D9F6-ABCA-4DCA-88CE-A8035168A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783659"/>
              </p:ext>
            </p:extLst>
          </p:nvPr>
        </p:nvGraphicFramePr>
        <p:xfrm>
          <a:off x="8153400" y="927809"/>
          <a:ext cx="3394220" cy="4964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5301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bändert">
  <a:themeElements>
    <a:clrScheme name="Gebänder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bänder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bänder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Breitbild</PresentationFormat>
  <Paragraphs>20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Corbel</vt:lpstr>
      <vt:lpstr>Wingdings</vt:lpstr>
      <vt:lpstr>Gebändert</vt:lpstr>
      <vt:lpstr>Projekt BP1 - ooRexx</vt:lpstr>
      <vt:lpstr>Statistics tool</vt:lpstr>
      <vt:lpstr>Newsletter tool</vt:lpstr>
      <vt:lpstr>Data Evaluation Tool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BP1 - ooRexx</dc:title>
  <dc:creator>Lisa Kapeller</dc:creator>
  <cp:lastModifiedBy>Lisa Kapeller</cp:lastModifiedBy>
  <cp:revision>1</cp:revision>
  <dcterms:created xsi:type="dcterms:W3CDTF">2020-04-23T15:57:17Z</dcterms:created>
  <dcterms:modified xsi:type="dcterms:W3CDTF">2020-04-23T17:40:09Z</dcterms:modified>
</cp:coreProperties>
</file>