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34C79-36D0-47F5-9781-D56EB82D5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DAXKurier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0E593E-EAF7-4B9C-BA5E-8998F02BE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42325" y="6346996"/>
            <a:ext cx="4885049" cy="511004"/>
          </a:xfrm>
        </p:spPr>
        <p:txBody>
          <a:bodyPr>
            <a:normAutofit/>
          </a:bodyPr>
          <a:lstStyle/>
          <a:p>
            <a:r>
              <a:rPr lang="de-DE" sz="1600" dirty="0">
                <a:solidFill>
                  <a:schemeClr val="bg1"/>
                </a:solidFill>
              </a:rPr>
              <a:t>Cornelia Hofstetter,  Jan Schäfer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EB1863C-DA5E-4045-B231-6065E7A12EF7}"/>
              </a:ext>
            </a:extLst>
          </p:cNvPr>
          <p:cNvSpPr txBox="1"/>
          <p:nvPr/>
        </p:nvSpPr>
        <p:spPr>
          <a:xfrm>
            <a:off x="0" y="5680314"/>
            <a:ext cx="4505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Business </a:t>
            </a:r>
            <a:r>
              <a:rPr lang="de-DE" sz="2400" dirty="0" err="1">
                <a:solidFill>
                  <a:schemeClr val="bg1"/>
                </a:solidFill>
              </a:rPr>
              <a:t>Programming</a:t>
            </a:r>
            <a:r>
              <a:rPr lang="de-DE" sz="2400" dirty="0">
                <a:solidFill>
                  <a:schemeClr val="bg1"/>
                </a:solidFill>
              </a:rPr>
              <a:t> I </a:t>
            </a:r>
            <a:r>
              <a:rPr lang="de-DE" sz="1600" b="1" dirty="0">
                <a:solidFill>
                  <a:schemeClr val="bg1"/>
                </a:solidFill>
              </a:rPr>
              <a:t>4158 </a:t>
            </a:r>
            <a:endParaRPr lang="de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7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CBFFD-A0E1-4640-A631-51013B5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426271-4627-41E2-AA8B-5FA9A8959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489873" cy="3101983"/>
          </a:xfrm>
        </p:spPr>
        <p:txBody>
          <a:bodyPr>
            <a:normAutofit/>
          </a:bodyPr>
          <a:lstStyle/>
          <a:p>
            <a:pPr marL="252000"/>
            <a:r>
              <a:rPr lang="de-DE" sz="2400" dirty="0"/>
              <a:t>Aktuellen DAX-Wert und Tops &amp; Flops mit jeweiliger Kursänderung aus </a:t>
            </a:r>
            <a:r>
              <a:rPr lang="de-DE" sz="2400" dirty="0" err="1"/>
              <a:t>Yahoo.Finance</a:t>
            </a:r>
            <a:r>
              <a:rPr lang="de-DE" sz="2400" dirty="0"/>
              <a:t> und boerse.at auslesen</a:t>
            </a:r>
          </a:p>
          <a:p>
            <a:pPr marL="252000"/>
            <a:r>
              <a:rPr lang="de-DE" sz="2400" dirty="0"/>
              <a:t>Erstellt Excel Datei mit den ausgelesenen Daten</a:t>
            </a:r>
          </a:p>
          <a:p>
            <a:pPr marL="252000">
              <a:lnSpc>
                <a:spcPct val="150000"/>
              </a:lnSpc>
            </a:pPr>
            <a:r>
              <a:rPr lang="de-DE" sz="2400" dirty="0"/>
              <a:t>Sendet Excel Datei per Thunderbird an ausgewählten Empfänger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87643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CBFFD-A0E1-4640-A631-51013B5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Komponenten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426271-4627-41E2-AA8B-5FA9A8959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489873" cy="3101983"/>
          </a:xfrm>
        </p:spPr>
        <p:txBody>
          <a:bodyPr>
            <a:normAutofit/>
          </a:bodyPr>
          <a:lstStyle/>
          <a:p>
            <a:pPr marL="252000"/>
            <a:r>
              <a:rPr lang="de-DE" sz="2200" dirty="0"/>
              <a:t>Internet Explorer</a:t>
            </a:r>
          </a:p>
          <a:p>
            <a:pPr marL="252000"/>
            <a:r>
              <a:rPr lang="de-DE" sz="2200" dirty="0"/>
              <a:t>Excel</a:t>
            </a:r>
          </a:p>
          <a:p>
            <a:pPr marL="252000"/>
            <a:r>
              <a:rPr lang="de-DE" sz="2200" dirty="0"/>
              <a:t>Windows Shell</a:t>
            </a:r>
          </a:p>
          <a:p>
            <a:pPr marL="252000"/>
            <a:r>
              <a:rPr lang="de-DE" sz="2200" dirty="0"/>
              <a:t>Thunderbird</a:t>
            </a:r>
          </a:p>
        </p:txBody>
      </p:sp>
    </p:spTree>
    <p:extLst>
      <p:ext uri="{BB962C8B-B14F-4D97-AF65-F5344CB8AC3E}">
        <p14:creationId xmlns:p14="http://schemas.microsoft.com/office/powerpoint/2010/main" val="254250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CBFFD-A0E1-4640-A631-51013B5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426271-4627-41E2-AA8B-5FA9A8959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489873" cy="3101983"/>
          </a:xfrm>
        </p:spPr>
        <p:txBody>
          <a:bodyPr>
            <a:normAutofit/>
          </a:bodyPr>
          <a:lstStyle/>
          <a:p>
            <a:pPr marL="366300" indent="-342900"/>
            <a:r>
              <a:rPr lang="de-DE" sz="2200" dirty="0"/>
              <a:t>Richtiges Parsen von Werten</a:t>
            </a:r>
          </a:p>
          <a:p>
            <a:pPr marL="252000"/>
            <a:r>
              <a:rPr lang="de-DE" sz="2200" dirty="0"/>
              <a:t>Thunderbird durch Windows Shell</a:t>
            </a:r>
          </a:p>
          <a:p>
            <a:pPr marL="252000"/>
            <a:r>
              <a:rPr lang="de-DE" sz="2200"/>
              <a:t>Wenig Programmiererfahrung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94374528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62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Paket</vt:lpstr>
      <vt:lpstr>DAXKurier</vt:lpstr>
      <vt:lpstr>Aufgabe</vt:lpstr>
      <vt:lpstr>Komponenten</vt:lpstr>
      <vt:lpstr>Herausforderung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Projekte Gruppe 1</dc:title>
  <dc:creator>Schäfer Jan</dc:creator>
  <cp:lastModifiedBy>Jan Schäfer</cp:lastModifiedBy>
  <cp:revision>16</cp:revision>
  <dcterms:created xsi:type="dcterms:W3CDTF">2019-04-11T20:02:55Z</dcterms:created>
  <dcterms:modified xsi:type="dcterms:W3CDTF">2019-05-03T08:53:59Z</dcterms:modified>
</cp:coreProperties>
</file>