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8" r:id="rId4"/>
    <p:sldId id="269" r:id="rId5"/>
  </p:sldIdLst>
  <p:sldSz cx="12192000" cy="6858000"/>
  <p:notesSz cx="6858000" cy="9144000"/>
  <p:defaultTextStyle>
    <a:defPPr>
      <a:defRPr lang="de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2"/>
    <p:restoredTop sz="94632"/>
  </p:normalViewPr>
  <p:slideViewPr>
    <p:cSldViewPr snapToGrid="0">
      <p:cViewPr>
        <p:scale>
          <a:sx n="87" d="100"/>
          <a:sy n="87" d="100"/>
        </p:scale>
        <p:origin x="72" y="2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85C797-64CC-48AD-889D-50E5AF3B56D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603F79-9914-4C04-BBDD-7B36183E8D92}">
      <dgm:prSet/>
      <dgm:spPr/>
      <dgm:t>
        <a:bodyPr/>
        <a:lstStyle/>
        <a:p>
          <a:r>
            <a:rPr lang="de-DE" dirty="0"/>
            <a:t>Java-Laufzeitumgebung: Verwendung von Java Klassen für Eingabe der Währungsbeträgen &amp; Abrufung der Wechselkure</a:t>
          </a:r>
          <a:br>
            <a:rPr lang="de-DE" dirty="0"/>
          </a:br>
          <a:endParaRPr lang="en-US" dirty="0"/>
        </a:p>
      </dgm:t>
    </dgm:pt>
    <dgm:pt modelId="{D6D4FAE6-1828-415A-A446-ED93A2A12CD9}" type="parTrans" cxnId="{751D7C4A-F987-4C58-9E18-8B0A33B2D008}">
      <dgm:prSet/>
      <dgm:spPr/>
      <dgm:t>
        <a:bodyPr/>
        <a:lstStyle/>
        <a:p>
          <a:endParaRPr lang="en-US"/>
        </a:p>
      </dgm:t>
    </dgm:pt>
    <dgm:pt modelId="{34C99FEA-8FEC-4384-AFAF-03162B2060E7}" type="sibTrans" cxnId="{751D7C4A-F987-4C58-9E18-8B0A33B2D008}">
      <dgm:prSet/>
      <dgm:spPr/>
      <dgm:t>
        <a:bodyPr/>
        <a:lstStyle/>
        <a:p>
          <a:endParaRPr lang="en-US"/>
        </a:p>
      </dgm:t>
    </dgm:pt>
    <dgm:pt modelId="{04281663-4E46-42B1-B1E1-7C8B3D86E581}">
      <dgm:prSet/>
      <dgm:spPr/>
      <dgm:t>
        <a:bodyPr/>
        <a:lstStyle/>
        <a:p>
          <a:r>
            <a:rPr lang="de-DE"/>
            <a:t>Java FX: Entwicklung einer JavaFX-Benutzeroberfläche mit:</a:t>
          </a:r>
          <a:endParaRPr lang="en-US"/>
        </a:p>
      </dgm:t>
    </dgm:pt>
    <dgm:pt modelId="{F746E2BD-011C-4ED6-A7AF-CDC23781F3FD}" type="parTrans" cxnId="{6EC3BDA5-65F0-49EE-BD3F-D58924AF2743}">
      <dgm:prSet/>
      <dgm:spPr/>
      <dgm:t>
        <a:bodyPr/>
        <a:lstStyle/>
        <a:p>
          <a:endParaRPr lang="en-US"/>
        </a:p>
      </dgm:t>
    </dgm:pt>
    <dgm:pt modelId="{8405B65D-672B-4CCF-8EFF-60F02F164611}" type="sibTrans" cxnId="{6EC3BDA5-65F0-49EE-BD3F-D58924AF2743}">
      <dgm:prSet/>
      <dgm:spPr/>
      <dgm:t>
        <a:bodyPr/>
        <a:lstStyle/>
        <a:p>
          <a:endParaRPr lang="en-US"/>
        </a:p>
      </dgm:t>
    </dgm:pt>
    <dgm:pt modelId="{C7494F23-F3A1-48EA-ABD5-601A01007B6F}">
      <dgm:prSet/>
      <dgm:spPr/>
      <dgm:t>
        <a:bodyPr/>
        <a:lstStyle/>
        <a:p>
          <a:r>
            <a:rPr lang="de-DE"/>
            <a:t>Textfelder für die Eingabe von Beträgen.</a:t>
          </a:r>
          <a:endParaRPr lang="en-US"/>
        </a:p>
      </dgm:t>
    </dgm:pt>
    <dgm:pt modelId="{A7BD2836-2955-45E7-995F-0C68430BF30B}" type="parTrans" cxnId="{40E9FB74-C484-415A-99DA-2CFD2588BA76}">
      <dgm:prSet/>
      <dgm:spPr/>
      <dgm:t>
        <a:bodyPr/>
        <a:lstStyle/>
        <a:p>
          <a:endParaRPr lang="en-US"/>
        </a:p>
      </dgm:t>
    </dgm:pt>
    <dgm:pt modelId="{93C46408-6FE3-4256-BE0F-4F6971436F12}" type="sibTrans" cxnId="{40E9FB74-C484-415A-99DA-2CFD2588BA76}">
      <dgm:prSet/>
      <dgm:spPr/>
      <dgm:t>
        <a:bodyPr/>
        <a:lstStyle/>
        <a:p>
          <a:endParaRPr lang="en-US"/>
        </a:p>
      </dgm:t>
    </dgm:pt>
    <dgm:pt modelId="{5D4D5AF4-8EF4-451F-B4C9-45E3E23496A0}">
      <dgm:prSet/>
      <dgm:spPr/>
      <dgm:t>
        <a:bodyPr/>
        <a:lstStyle/>
        <a:p>
          <a:r>
            <a:rPr lang="de-DE"/>
            <a:t>Dropdown-Listen zur Auswahl der Ausgangs- und Zielwährung.</a:t>
          </a:r>
          <a:endParaRPr lang="en-US"/>
        </a:p>
      </dgm:t>
    </dgm:pt>
    <dgm:pt modelId="{8F343583-28FE-4ABA-A026-0C0DEFA43898}" type="parTrans" cxnId="{D96D192E-85AE-4D73-83AA-54E0F1755591}">
      <dgm:prSet/>
      <dgm:spPr/>
      <dgm:t>
        <a:bodyPr/>
        <a:lstStyle/>
        <a:p>
          <a:endParaRPr lang="en-US"/>
        </a:p>
      </dgm:t>
    </dgm:pt>
    <dgm:pt modelId="{49C8E1C9-97E8-4002-9EC7-0A81D50A711A}" type="sibTrans" cxnId="{D96D192E-85AE-4D73-83AA-54E0F1755591}">
      <dgm:prSet/>
      <dgm:spPr/>
      <dgm:t>
        <a:bodyPr/>
        <a:lstStyle/>
        <a:p>
          <a:endParaRPr lang="en-US"/>
        </a:p>
      </dgm:t>
    </dgm:pt>
    <dgm:pt modelId="{A9601E19-9BEF-48AF-802E-E67053C9D40A}">
      <dgm:prSet/>
      <dgm:spPr/>
      <dgm:t>
        <a:bodyPr/>
        <a:lstStyle/>
        <a:p>
          <a:r>
            <a:rPr lang="de-DE"/>
            <a:t>Anzeige des konvertierten Betrags.</a:t>
          </a:r>
          <a:endParaRPr lang="en-US"/>
        </a:p>
      </dgm:t>
    </dgm:pt>
    <dgm:pt modelId="{6B14AD06-81EE-4238-A2F4-B2E7AF29E532}" type="parTrans" cxnId="{185F3185-E1C5-4E2F-A4ED-903DA8A2CCFC}">
      <dgm:prSet/>
      <dgm:spPr/>
      <dgm:t>
        <a:bodyPr/>
        <a:lstStyle/>
        <a:p>
          <a:endParaRPr lang="en-US"/>
        </a:p>
      </dgm:t>
    </dgm:pt>
    <dgm:pt modelId="{B085E3BA-B387-476F-8545-11B3278AB8CF}" type="sibTrans" cxnId="{185F3185-E1C5-4E2F-A4ED-903DA8A2CCFC}">
      <dgm:prSet/>
      <dgm:spPr/>
      <dgm:t>
        <a:bodyPr/>
        <a:lstStyle/>
        <a:p>
          <a:endParaRPr lang="en-US"/>
        </a:p>
      </dgm:t>
    </dgm:pt>
    <dgm:pt modelId="{B12F1D98-5AAF-4397-B467-E7A64B743115}">
      <dgm:prSet/>
      <dgm:spPr/>
      <dgm:t>
        <a:bodyPr/>
        <a:lstStyle/>
        <a:p>
          <a:r>
            <a:rPr lang="de-DE"/>
            <a:t>Integration mit LibreOffice/OpenOffice:</a:t>
          </a:r>
          <a:endParaRPr lang="en-US"/>
        </a:p>
      </dgm:t>
    </dgm:pt>
    <dgm:pt modelId="{940762EC-6A91-45B2-A70F-609A118DD013}" type="parTrans" cxnId="{CE979DF6-101D-4BA4-9447-8E1E91CAF6DF}">
      <dgm:prSet/>
      <dgm:spPr/>
      <dgm:t>
        <a:bodyPr/>
        <a:lstStyle/>
        <a:p>
          <a:endParaRPr lang="en-US"/>
        </a:p>
      </dgm:t>
    </dgm:pt>
    <dgm:pt modelId="{AE7CA1FA-8090-4A36-861A-E31D811A65EF}" type="sibTrans" cxnId="{CE979DF6-101D-4BA4-9447-8E1E91CAF6DF}">
      <dgm:prSet/>
      <dgm:spPr/>
      <dgm:t>
        <a:bodyPr/>
        <a:lstStyle/>
        <a:p>
          <a:endParaRPr lang="en-US"/>
        </a:p>
      </dgm:t>
    </dgm:pt>
    <dgm:pt modelId="{E0A39F2E-D746-465C-A909-41319258AC92}">
      <dgm:prSet/>
      <dgm:spPr/>
      <dgm:t>
        <a:bodyPr/>
        <a:lstStyle/>
        <a:p>
          <a:r>
            <a:rPr lang="de-DE"/>
            <a:t>Möglichkeit 1: Nutzung der ExchangeRate-API für Echtzeit-Wechselkurse.</a:t>
          </a:r>
          <a:endParaRPr lang="en-US"/>
        </a:p>
      </dgm:t>
    </dgm:pt>
    <dgm:pt modelId="{E8F6C345-9A93-4A08-BC60-F5CD456AE707}" type="parTrans" cxnId="{7584CFA6-6307-45AC-BAAB-87E215B52975}">
      <dgm:prSet/>
      <dgm:spPr/>
      <dgm:t>
        <a:bodyPr/>
        <a:lstStyle/>
        <a:p>
          <a:endParaRPr lang="en-US"/>
        </a:p>
      </dgm:t>
    </dgm:pt>
    <dgm:pt modelId="{A5C088F5-0820-48F2-8DCF-9F41833C6733}" type="sibTrans" cxnId="{7584CFA6-6307-45AC-BAAB-87E215B52975}">
      <dgm:prSet/>
      <dgm:spPr/>
      <dgm:t>
        <a:bodyPr/>
        <a:lstStyle/>
        <a:p>
          <a:endParaRPr lang="en-US"/>
        </a:p>
      </dgm:t>
    </dgm:pt>
    <dgm:pt modelId="{C6ECACDC-CF02-4484-97FD-79B24CA0F2E2}">
      <dgm:prSet/>
      <dgm:spPr/>
      <dgm:t>
        <a:bodyPr/>
        <a:lstStyle/>
        <a:p>
          <a:r>
            <a:rPr lang="de-DE"/>
            <a:t>Möglichkeit 2: Laden und Verarbeiten von Wechselkursen aus einer XML-Datei.</a:t>
          </a:r>
          <a:endParaRPr lang="en-US"/>
        </a:p>
      </dgm:t>
    </dgm:pt>
    <dgm:pt modelId="{2B975EC8-210D-456B-BD53-8A404DB93D6D}" type="parTrans" cxnId="{F8BD6B40-1D7A-4C66-B73A-A72B627885FB}">
      <dgm:prSet/>
      <dgm:spPr/>
      <dgm:t>
        <a:bodyPr/>
        <a:lstStyle/>
        <a:p>
          <a:endParaRPr lang="en-US"/>
        </a:p>
      </dgm:t>
    </dgm:pt>
    <dgm:pt modelId="{25F0640C-8FE8-4921-804F-2CBAB2AA6116}" type="sibTrans" cxnId="{F8BD6B40-1D7A-4C66-B73A-A72B627885FB}">
      <dgm:prSet/>
      <dgm:spPr/>
      <dgm:t>
        <a:bodyPr/>
        <a:lstStyle/>
        <a:p>
          <a:endParaRPr lang="en-US"/>
        </a:p>
      </dgm:t>
    </dgm:pt>
    <dgm:pt modelId="{C04E4060-B16E-43D1-9215-9244606A5126}" type="pres">
      <dgm:prSet presAssocID="{9A85C797-64CC-48AD-889D-50E5AF3B56DA}" presName="outerComposite" presStyleCnt="0">
        <dgm:presLayoutVars>
          <dgm:chMax val="5"/>
          <dgm:dir/>
          <dgm:resizeHandles val="exact"/>
        </dgm:presLayoutVars>
      </dgm:prSet>
      <dgm:spPr/>
    </dgm:pt>
    <dgm:pt modelId="{EAC74516-CE17-4FD7-9D55-1BB0098B5F7E}" type="pres">
      <dgm:prSet presAssocID="{9A85C797-64CC-48AD-889D-50E5AF3B56DA}" presName="dummyMaxCanvas" presStyleCnt="0">
        <dgm:presLayoutVars/>
      </dgm:prSet>
      <dgm:spPr/>
    </dgm:pt>
    <dgm:pt modelId="{77387331-178F-49D3-8710-4667FDD9E92E}" type="pres">
      <dgm:prSet presAssocID="{9A85C797-64CC-48AD-889D-50E5AF3B56DA}" presName="ThreeNodes_1" presStyleLbl="node1" presStyleIdx="0" presStyleCnt="3">
        <dgm:presLayoutVars>
          <dgm:bulletEnabled val="1"/>
        </dgm:presLayoutVars>
      </dgm:prSet>
      <dgm:spPr/>
    </dgm:pt>
    <dgm:pt modelId="{BCCCBE86-5EED-4ED6-BD5A-1245E25D8AEF}" type="pres">
      <dgm:prSet presAssocID="{9A85C797-64CC-48AD-889D-50E5AF3B56DA}" presName="ThreeNodes_2" presStyleLbl="node1" presStyleIdx="1" presStyleCnt="3">
        <dgm:presLayoutVars>
          <dgm:bulletEnabled val="1"/>
        </dgm:presLayoutVars>
      </dgm:prSet>
      <dgm:spPr/>
    </dgm:pt>
    <dgm:pt modelId="{87A93DFE-9BDE-4847-97DD-228038FC650C}" type="pres">
      <dgm:prSet presAssocID="{9A85C797-64CC-48AD-889D-50E5AF3B56DA}" presName="ThreeNodes_3" presStyleLbl="node1" presStyleIdx="2" presStyleCnt="3">
        <dgm:presLayoutVars>
          <dgm:bulletEnabled val="1"/>
        </dgm:presLayoutVars>
      </dgm:prSet>
      <dgm:spPr/>
    </dgm:pt>
    <dgm:pt modelId="{55371B4F-1C34-4B47-B146-5A0F02581CA8}" type="pres">
      <dgm:prSet presAssocID="{9A85C797-64CC-48AD-889D-50E5AF3B56DA}" presName="ThreeConn_1-2" presStyleLbl="fgAccFollowNode1" presStyleIdx="0" presStyleCnt="2">
        <dgm:presLayoutVars>
          <dgm:bulletEnabled val="1"/>
        </dgm:presLayoutVars>
      </dgm:prSet>
      <dgm:spPr/>
    </dgm:pt>
    <dgm:pt modelId="{64FD25BF-EB80-4A10-BF8D-EC5E21381B47}" type="pres">
      <dgm:prSet presAssocID="{9A85C797-64CC-48AD-889D-50E5AF3B56DA}" presName="ThreeConn_2-3" presStyleLbl="fgAccFollowNode1" presStyleIdx="1" presStyleCnt="2">
        <dgm:presLayoutVars>
          <dgm:bulletEnabled val="1"/>
        </dgm:presLayoutVars>
      </dgm:prSet>
      <dgm:spPr/>
    </dgm:pt>
    <dgm:pt modelId="{DF6F855E-2D94-4C65-9263-F1D73B89AE72}" type="pres">
      <dgm:prSet presAssocID="{9A85C797-64CC-48AD-889D-50E5AF3B56DA}" presName="ThreeNodes_1_text" presStyleLbl="node1" presStyleIdx="2" presStyleCnt="3">
        <dgm:presLayoutVars>
          <dgm:bulletEnabled val="1"/>
        </dgm:presLayoutVars>
      </dgm:prSet>
      <dgm:spPr/>
    </dgm:pt>
    <dgm:pt modelId="{DF5070D7-AC7E-4C79-AC9B-B7B5B762F3A5}" type="pres">
      <dgm:prSet presAssocID="{9A85C797-64CC-48AD-889D-50E5AF3B56DA}" presName="ThreeNodes_2_text" presStyleLbl="node1" presStyleIdx="2" presStyleCnt="3">
        <dgm:presLayoutVars>
          <dgm:bulletEnabled val="1"/>
        </dgm:presLayoutVars>
      </dgm:prSet>
      <dgm:spPr/>
    </dgm:pt>
    <dgm:pt modelId="{8D84F6C3-FA3A-46F4-8C42-4F45B7FB22D6}" type="pres">
      <dgm:prSet presAssocID="{9A85C797-64CC-48AD-889D-50E5AF3B56D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494F20E-6241-4775-8F5D-F16BF4A653CB}" type="presOf" srcId="{A9601E19-9BEF-48AF-802E-E67053C9D40A}" destId="{DF5070D7-AC7E-4C79-AC9B-B7B5B762F3A5}" srcOrd="1" destOrd="3" presId="urn:microsoft.com/office/officeart/2005/8/layout/vProcess5"/>
    <dgm:cxn modelId="{2598221D-5CE3-48B1-8733-3532A7B474C0}" type="presOf" srcId="{C7494F23-F3A1-48EA-ABD5-601A01007B6F}" destId="{DF5070D7-AC7E-4C79-AC9B-B7B5B762F3A5}" srcOrd="1" destOrd="1" presId="urn:microsoft.com/office/officeart/2005/8/layout/vProcess5"/>
    <dgm:cxn modelId="{F4031C1E-5B32-4B0A-AAF3-BDF8D9845B3D}" type="presOf" srcId="{E0A39F2E-D746-465C-A909-41319258AC92}" destId="{8D84F6C3-FA3A-46F4-8C42-4F45B7FB22D6}" srcOrd="1" destOrd="1" presId="urn:microsoft.com/office/officeart/2005/8/layout/vProcess5"/>
    <dgm:cxn modelId="{D96D192E-85AE-4D73-83AA-54E0F1755591}" srcId="{04281663-4E46-42B1-B1E1-7C8B3D86E581}" destId="{5D4D5AF4-8EF4-451F-B4C9-45E3E23496A0}" srcOrd="1" destOrd="0" parTransId="{8F343583-28FE-4ABA-A026-0C0DEFA43898}" sibTransId="{49C8E1C9-97E8-4002-9EC7-0A81D50A711A}"/>
    <dgm:cxn modelId="{F8BD6B40-1D7A-4C66-B73A-A72B627885FB}" srcId="{B12F1D98-5AAF-4397-B467-E7A64B743115}" destId="{C6ECACDC-CF02-4484-97FD-79B24CA0F2E2}" srcOrd="1" destOrd="0" parTransId="{2B975EC8-210D-456B-BD53-8A404DB93D6D}" sibTransId="{25F0640C-8FE8-4921-804F-2CBAB2AA6116}"/>
    <dgm:cxn modelId="{751D7C4A-F987-4C58-9E18-8B0A33B2D008}" srcId="{9A85C797-64CC-48AD-889D-50E5AF3B56DA}" destId="{B8603F79-9914-4C04-BBDD-7B36183E8D92}" srcOrd="0" destOrd="0" parTransId="{D6D4FAE6-1828-415A-A446-ED93A2A12CD9}" sibTransId="{34C99FEA-8FEC-4384-AFAF-03162B2060E7}"/>
    <dgm:cxn modelId="{DACB9E52-6E13-43BA-A69D-093C77495050}" type="presOf" srcId="{34C99FEA-8FEC-4384-AFAF-03162B2060E7}" destId="{55371B4F-1C34-4B47-B146-5A0F02581CA8}" srcOrd="0" destOrd="0" presId="urn:microsoft.com/office/officeart/2005/8/layout/vProcess5"/>
    <dgm:cxn modelId="{CE1F8473-B653-413A-8311-C68D7978926B}" type="presOf" srcId="{B8603F79-9914-4C04-BBDD-7B36183E8D92}" destId="{77387331-178F-49D3-8710-4667FDD9E92E}" srcOrd="0" destOrd="0" presId="urn:microsoft.com/office/officeart/2005/8/layout/vProcess5"/>
    <dgm:cxn modelId="{40E9FB74-C484-415A-99DA-2CFD2588BA76}" srcId="{04281663-4E46-42B1-B1E1-7C8B3D86E581}" destId="{C7494F23-F3A1-48EA-ABD5-601A01007B6F}" srcOrd="0" destOrd="0" parTransId="{A7BD2836-2955-45E7-995F-0C68430BF30B}" sibTransId="{93C46408-6FE3-4256-BE0F-4F6971436F12}"/>
    <dgm:cxn modelId="{66070A56-4CCB-488E-B37B-4EF811BDFAC2}" type="presOf" srcId="{C6ECACDC-CF02-4484-97FD-79B24CA0F2E2}" destId="{87A93DFE-9BDE-4847-97DD-228038FC650C}" srcOrd="0" destOrd="2" presId="urn:microsoft.com/office/officeart/2005/8/layout/vProcess5"/>
    <dgm:cxn modelId="{D0189B56-9347-49D8-87AB-435E9F67515E}" type="presOf" srcId="{B8603F79-9914-4C04-BBDD-7B36183E8D92}" destId="{DF6F855E-2D94-4C65-9263-F1D73B89AE72}" srcOrd="1" destOrd="0" presId="urn:microsoft.com/office/officeart/2005/8/layout/vProcess5"/>
    <dgm:cxn modelId="{EA580C77-B663-401E-A2AC-E1D7E77429AA}" type="presOf" srcId="{5D4D5AF4-8EF4-451F-B4C9-45E3E23496A0}" destId="{DF5070D7-AC7E-4C79-AC9B-B7B5B762F3A5}" srcOrd="1" destOrd="2" presId="urn:microsoft.com/office/officeart/2005/8/layout/vProcess5"/>
    <dgm:cxn modelId="{86C3C358-DCD7-4091-91D8-D946451927DF}" type="presOf" srcId="{C6ECACDC-CF02-4484-97FD-79B24CA0F2E2}" destId="{8D84F6C3-FA3A-46F4-8C42-4F45B7FB22D6}" srcOrd="1" destOrd="2" presId="urn:microsoft.com/office/officeart/2005/8/layout/vProcess5"/>
    <dgm:cxn modelId="{C053C17F-B18A-41C4-9660-52BC02862960}" type="presOf" srcId="{B12F1D98-5AAF-4397-B467-E7A64B743115}" destId="{87A93DFE-9BDE-4847-97DD-228038FC650C}" srcOrd="0" destOrd="0" presId="urn:microsoft.com/office/officeart/2005/8/layout/vProcess5"/>
    <dgm:cxn modelId="{185F3185-E1C5-4E2F-A4ED-903DA8A2CCFC}" srcId="{04281663-4E46-42B1-B1E1-7C8B3D86E581}" destId="{A9601E19-9BEF-48AF-802E-E67053C9D40A}" srcOrd="2" destOrd="0" parTransId="{6B14AD06-81EE-4238-A2F4-B2E7AF29E532}" sibTransId="{B085E3BA-B387-476F-8545-11B3278AB8CF}"/>
    <dgm:cxn modelId="{792B0C97-0307-425B-8E62-86C415C1E56A}" type="presOf" srcId="{C7494F23-F3A1-48EA-ABD5-601A01007B6F}" destId="{BCCCBE86-5EED-4ED6-BD5A-1245E25D8AEF}" srcOrd="0" destOrd="1" presId="urn:microsoft.com/office/officeart/2005/8/layout/vProcess5"/>
    <dgm:cxn modelId="{6EC3BDA5-65F0-49EE-BD3F-D58924AF2743}" srcId="{9A85C797-64CC-48AD-889D-50E5AF3B56DA}" destId="{04281663-4E46-42B1-B1E1-7C8B3D86E581}" srcOrd="1" destOrd="0" parTransId="{F746E2BD-011C-4ED6-A7AF-CDC23781F3FD}" sibTransId="{8405B65D-672B-4CCF-8EFF-60F02F164611}"/>
    <dgm:cxn modelId="{7584CFA6-6307-45AC-BAAB-87E215B52975}" srcId="{B12F1D98-5AAF-4397-B467-E7A64B743115}" destId="{E0A39F2E-D746-465C-A909-41319258AC92}" srcOrd="0" destOrd="0" parTransId="{E8F6C345-9A93-4A08-BC60-F5CD456AE707}" sibTransId="{A5C088F5-0820-48F2-8DCF-9F41833C6733}"/>
    <dgm:cxn modelId="{D69A12AD-FB0F-45CE-A703-CE2E74C921C1}" type="presOf" srcId="{04281663-4E46-42B1-B1E1-7C8B3D86E581}" destId="{BCCCBE86-5EED-4ED6-BD5A-1245E25D8AEF}" srcOrd="0" destOrd="0" presId="urn:microsoft.com/office/officeart/2005/8/layout/vProcess5"/>
    <dgm:cxn modelId="{D3CC73BD-7EB1-4B29-8EE0-47575AC766C4}" type="presOf" srcId="{B12F1D98-5AAF-4397-B467-E7A64B743115}" destId="{8D84F6C3-FA3A-46F4-8C42-4F45B7FB22D6}" srcOrd="1" destOrd="0" presId="urn:microsoft.com/office/officeart/2005/8/layout/vProcess5"/>
    <dgm:cxn modelId="{A55E26C1-7856-4D6A-99E5-555A8EE13951}" type="presOf" srcId="{5D4D5AF4-8EF4-451F-B4C9-45E3E23496A0}" destId="{BCCCBE86-5EED-4ED6-BD5A-1245E25D8AEF}" srcOrd="0" destOrd="2" presId="urn:microsoft.com/office/officeart/2005/8/layout/vProcess5"/>
    <dgm:cxn modelId="{6948FCD9-18DB-4FD6-A8A5-6DC7434A3D80}" type="presOf" srcId="{9A85C797-64CC-48AD-889D-50E5AF3B56DA}" destId="{C04E4060-B16E-43D1-9215-9244606A5126}" srcOrd="0" destOrd="0" presId="urn:microsoft.com/office/officeart/2005/8/layout/vProcess5"/>
    <dgm:cxn modelId="{AB0C1EE0-8DE7-40CE-89BC-3F3BA4D85C47}" type="presOf" srcId="{8405B65D-672B-4CCF-8EFF-60F02F164611}" destId="{64FD25BF-EB80-4A10-BF8D-EC5E21381B47}" srcOrd="0" destOrd="0" presId="urn:microsoft.com/office/officeart/2005/8/layout/vProcess5"/>
    <dgm:cxn modelId="{956BC8E5-9D90-45E0-92C5-8A64C60073F0}" type="presOf" srcId="{04281663-4E46-42B1-B1E1-7C8B3D86E581}" destId="{DF5070D7-AC7E-4C79-AC9B-B7B5B762F3A5}" srcOrd="1" destOrd="0" presId="urn:microsoft.com/office/officeart/2005/8/layout/vProcess5"/>
    <dgm:cxn modelId="{D0D5F5F3-9FB6-49C0-92E2-E6DE2FED3F15}" type="presOf" srcId="{E0A39F2E-D746-465C-A909-41319258AC92}" destId="{87A93DFE-9BDE-4847-97DD-228038FC650C}" srcOrd="0" destOrd="1" presId="urn:microsoft.com/office/officeart/2005/8/layout/vProcess5"/>
    <dgm:cxn modelId="{CE979DF6-101D-4BA4-9447-8E1E91CAF6DF}" srcId="{9A85C797-64CC-48AD-889D-50E5AF3B56DA}" destId="{B12F1D98-5AAF-4397-B467-E7A64B743115}" srcOrd="2" destOrd="0" parTransId="{940762EC-6A91-45B2-A70F-609A118DD013}" sibTransId="{AE7CA1FA-8090-4A36-861A-E31D811A65EF}"/>
    <dgm:cxn modelId="{2E06B5F6-CE16-4CF1-9A72-354A7F536155}" type="presOf" srcId="{A9601E19-9BEF-48AF-802E-E67053C9D40A}" destId="{BCCCBE86-5EED-4ED6-BD5A-1245E25D8AEF}" srcOrd="0" destOrd="3" presId="urn:microsoft.com/office/officeart/2005/8/layout/vProcess5"/>
    <dgm:cxn modelId="{730ED984-FACB-4DC2-B5EC-97C6B96309AC}" type="presParOf" srcId="{C04E4060-B16E-43D1-9215-9244606A5126}" destId="{EAC74516-CE17-4FD7-9D55-1BB0098B5F7E}" srcOrd="0" destOrd="0" presId="urn:microsoft.com/office/officeart/2005/8/layout/vProcess5"/>
    <dgm:cxn modelId="{E661DC3F-E33E-48C9-95EE-EF98E6BB2262}" type="presParOf" srcId="{C04E4060-B16E-43D1-9215-9244606A5126}" destId="{77387331-178F-49D3-8710-4667FDD9E92E}" srcOrd="1" destOrd="0" presId="urn:microsoft.com/office/officeart/2005/8/layout/vProcess5"/>
    <dgm:cxn modelId="{9A74899D-33D0-4F86-8E00-F5FD5284D3F4}" type="presParOf" srcId="{C04E4060-B16E-43D1-9215-9244606A5126}" destId="{BCCCBE86-5EED-4ED6-BD5A-1245E25D8AEF}" srcOrd="2" destOrd="0" presId="urn:microsoft.com/office/officeart/2005/8/layout/vProcess5"/>
    <dgm:cxn modelId="{A93F4A1D-DFF4-40AB-B78D-A923FA2488AD}" type="presParOf" srcId="{C04E4060-B16E-43D1-9215-9244606A5126}" destId="{87A93DFE-9BDE-4847-97DD-228038FC650C}" srcOrd="3" destOrd="0" presId="urn:microsoft.com/office/officeart/2005/8/layout/vProcess5"/>
    <dgm:cxn modelId="{850AD899-89F9-4E5C-ABED-1F0843B7A9C7}" type="presParOf" srcId="{C04E4060-B16E-43D1-9215-9244606A5126}" destId="{55371B4F-1C34-4B47-B146-5A0F02581CA8}" srcOrd="4" destOrd="0" presId="urn:microsoft.com/office/officeart/2005/8/layout/vProcess5"/>
    <dgm:cxn modelId="{A01CC2B1-1BA3-4FC3-809C-D4F4C7E1D276}" type="presParOf" srcId="{C04E4060-B16E-43D1-9215-9244606A5126}" destId="{64FD25BF-EB80-4A10-BF8D-EC5E21381B47}" srcOrd="5" destOrd="0" presId="urn:microsoft.com/office/officeart/2005/8/layout/vProcess5"/>
    <dgm:cxn modelId="{2D5C972E-BCF3-4430-A100-1F3F7EA157A4}" type="presParOf" srcId="{C04E4060-B16E-43D1-9215-9244606A5126}" destId="{DF6F855E-2D94-4C65-9263-F1D73B89AE72}" srcOrd="6" destOrd="0" presId="urn:microsoft.com/office/officeart/2005/8/layout/vProcess5"/>
    <dgm:cxn modelId="{82379D13-498D-410D-AD0F-00C1AEABB8D0}" type="presParOf" srcId="{C04E4060-B16E-43D1-9215-9244606A5126}" destId="{DF5070D7-AC7E-4C79-AC9B-B7B5B762F3A5}" srcOrd="7" destOrd="0" presId="urn:microsoft.com/office/officeart/2005/8/layout/vProcess5"/>
    <dgm:cxn modelId="{3EFC578C-5149-4066-AFC5-B6CBF90AFB8E}" type="presParOf" srcId="{C04E4060-B16E-43D1-9215-9244606A5126}" destId="{8D84F6C3-FA3A-46F4-8C42-4F45B7FB22D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85C797-64CC-48AD-889D-50E5AF3B56D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603F79-9914-4C04-BBDD-7B36183E8D92}">
      <dgm:prSet/>
      <dgm:spPr/>
      <dgm:t>
        <a:bodyPr/>
        <a:lstStyle/>
        <a:p>
          <a:r>
            <a:rPr lang="de-DE" dirty="0"/>
            <a:t>Java-Laufzeitumgebung: Verwendung von Java Klassen für Eingabe von Stadtnamen &amp; Abrufung des Wetters</a:t>
          </a:r>
          <a:br>
            <a:rPr lang="de-DE" dirty="0"/>
          </a:br>
          <a:endParaRPr lang="en-US" dirty="0"/>
        </a:p>
      </dgm:t>
    </dgm:pt>
    <dgm:pt modelId="{D6D4FAE6-1828-415A-A446-ED93A2A12CD9}" type="parTrans" cxnId="{751D7C4A-F987-4C58-9E18-8B0A33B2D008}">
      <dgm:prSet/>
      <dgm:spPr/>
      <dgm:t>
        <a:bodyPr/>
        <a:lstStyle/>
        <a:p>
          <a:endParaRPr lang="en-US"/>
        </a:p>
      </dgm:t>
    </dgm:pt>
    <dgm:pt modelId="{34C99FEA-8FEC-4384-AFAF-03162B2060E7}" type="sibTrans" cxnId="{751D7C4A-F987-4C58-9E18-8B0A33B2D008}">
      <dgm:prSet/>
      <dgm:spPr/>
      <dgm:t>
        <a:bodyPr/>
        <a:lstStyle/>
        <a:p>
          <a:endParaRPr lang="en-US"/>
        </a:p>
      </dgm:t>
    </dgm:pt>
    <dgm:pt modelId="{04281663-4E46-42B1-B1E1-7C8B3D86E581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Java FX: Entwicklung einer JavaFX-Benutzeroberfläche mit:</a:t>
          </a:r>
          <a:endParaRPr lang="en-US" dirty="0">
            <a:solidFill>
              <a:schemeClr val="bg1"/>
            </a:solidFill>
          </a:endParaRPr>
        </a:p>
      </dgm:t>
    </dgm:pt>
    <dgm:pt modelId="{F746E2BD-011C-4ED6-A7AF-CDC23781F3FD}" type="parTrans" cxnId="{6EC3BDA5-65F0-49EE-BD3F-D58924AF2743}">
      <dgm:prSet/>
      <dgm:spPr/>
      <dgm:t>
        <a:bodyPr/>
        <a:lstStyle/>
        <a:p>
          <a:endParaRPr lang="en-US"/>
        </a:p>
      </dgm:t>
    </dgm:pt>
    <dgm:pt modelId="{8405B65D-672B-4CCF-8EFF-60F02F164611}" type="sibTrans" cxnId="{6EC3BDA5-65F0-49EE-BD3F-D58924AF2743}">
      <dgm:prSet/>
      <dgm:spPr/>
      <dgm:t>
        <a:bodyPr/>
        <a:lstStyle/>
        <a:p>
          <a:endParaRPr lang="en-US"/>
        </a:p>
      </dgm:t>
    </dgm:pt>
    <dgm:pt modelId="{B12F1D98-5AAF-4397-B467-E7A64B743115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API-Anbindung oder XML-Datenverarbeitung:</a:t>
          </a:r>
        </a:p>
      </dgm:t>
    </dgm:pt>
    <dgm:pt modelId="{940762EC-6A91-45B2-A70F-609A118DD013}" type="parTrans" cxnId="{CE979DF6-101D-4BA4-9447-8E1E91CAF6DF}">
      <dgm:prSet/>
      <dgm:spPr/>
      <dgm:t>
        <a:bodyPr/>
        <a:lstStyle/>
        <a:p>
          <a:endParaRPr lang="en-US"/>
        </a:p>
      </dgm:t>
    </dgm:pt>
    <dgm:pt modelId="{AE7CA1FA-8090-4A36-861A-E31D811A65EF}" type="sibTrans" cxnId="{CE979DF6-101D-4BA4-9447-8E1E91CAF6DF}">
      <dgm:prSet/>
      <dgm:spPr/>
      <dgm:t>
        <a:bodyPr/>
        <a:lstStyle/>
        <a:p>
          <a:endParaRPr lang="en-US"/>
        </a:p>
      </dgm:t>
    </dgm:pt>
    <dgm:pt modelId="{C7494F23-F3A1-48EA-ABD5-601A01007B6F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Textfeld zur Eingabe des Stadtnamens.</a:t>
          </a:r>
          <a:endParaRPr lang="en-US" dirty="0">
            <a:solidFill>
              <a:schemeClr val="bg1"/>
            </a:solidFill>
          </a:endParaRPr>
        </a:p>
      </dgm:t>
    </dgm:pt>
    <dgm:pt modelId="{93C46408-6FE3-4256-BE0F-4F6971436F12}" type="sibTrans" cxnId="{40E9FB74-C484-415A-99DA-2CFD2588BA76}">
      <dgm:prSet/>
      <dgm:spPr/>
      <dgm:t>
        <a:bodyPr/>
        <a:lstStyle/>
        <a:p>
          <a:endParaRPr lang="en-US"/>
        </a:p>
      </dgm:t>
    </dgm:pt>
    <dgm:pt modelId="{A7BD2836-2955-45E7-995F-0C68430BF30B}" type="parTrans" cxnId="{40E9FB74-C484-415A-99DA-2CFD2588BA76}">
      <dgm:prSet/>
      <dgm:spPr/>
      <dgm:t>
        <a:bodyPr/>
        <a:lstStyle/>
        <a:p>
          <a:endParaRPr lang="en-US"/>
        </a:p>
      </dgm:t>
    </dgm:pt>
    <dgm:pt modelId="{D9AA7133-AEF3-4534-822F-B8CF7CE07587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Schaltfläche zum Abrufen der aktuellen Wetterdaten.</a:t>
          </a:r>
        </a:p>
      </dgm:t>
    </dgm:pt>
    <dgm:pt modelId="{74944DB7-DFCE-443A-BE55-7D59CAFD5F2C}" type="parTrans" cxnId="{83D7040D-D13D-4A14-BDED-94F718F89847}">
      <dgm:prSet/>
      <dgm:spPr/>
      <dgm:t>
        <a:bodyPr/>
        <a:lstStyle/>
        <a:p>
          <a:endParaRPr lang="de-AT"/>
        </a:p>
      </dgm:t>
    </dgm:pt>
    <dgm:pt modelId="{2B03638E-3624-42ED-B6FA-3A4023CFB219}" type="sibTrans" cxnId="{83D7040D-D13D-4A14-BDED-94F718F89847}">
      <dgm:prSet/>
      <dgm:spPr/>
      <dgm:t>
        <a:bodyPr/>
        <a:lstStyle/>
        <a:p>
          <a:endParaRPr lang="de-AT"/>
        </a:p>
      </dgm:t>
    </dgm:pt>
    <dgm:pt modelId="{46B1ABDF-0FEF-4468-9C72-DE18446FB3A9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Label zur Anzeige der Wetterinformationen.</a:t>
          </a:r>
        </a:p>
      </dgm:t>
    </dgm:pt>
    <dgm:pt modelId="{1BC6F16E-3231-4309-B0E2-2B0AAD214908}" type="parTrans" cxnId="{FE0F3FFB-2FCC-43F1-B43F-809030FA1F6D}">
      <dgm:prSet/>
      <dgm:spPr/>
      <dgm:t>
        <a:bodyPr/>
        <a:lstStyle/>
        <a:p>
          <a:endParaRPr lang="de-AT"/>
        </a:p>
      </dgm:t>
    </dgm:pt>
    <dgm:pt modelId="{183698CC-128D-48EE-9A90-8A6ED376808E}" type="sibTrans" cxnId="{FE0F3FFB-2FCC-43F1-B43F-809030FA1F6D}">
      <dgm:prSet/>
      <dgm:spPr/>
      <dgm:t>
        <a:bodyPr/>
        <a:lstStyle/>
        <a:p>
          <a:endParaRPr lang="de-AT"/>
        </a:p>
      </dgm:t>
    </dgm:pt>
    <dgm:pt modelId="{9978C1AE-DF53-417A-917F-44247FD57967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Möglichkeit 1: Nutzung </a:t>
          </a:r>
          <a:r>
            <a:rPr lang="de-DE" dirty="0" err="1">
              <a:solidFill>
                <a:schemeClr val="bg1"/>
              </a:solidFill>
            </a:rPr>
            <a:t>OpenWeatherMap</a:t>
          </a:r>
          <a:r>
            <a:rPr lang="de-DE" dirty="0">
              <a:solidFill>
                <a:schemeClr val="bg1"/>
              </a:solidFill>
            </a:rPr>
            <a:t>-API für die Echtzeit-Abfrage von Wetterdaten.</a:t>
          </a:r>
        </a:p>
      </dgm:t>
    </dgm:pt>
    <dgm:pt modelId="{C0CDE629-6F22-4610-988D-A827784D791B}" type="parTrans" cxnId="{95910344-B712-45E4-82A5-9B48421BC619}">
      <dgm:prSet/>
      <dgm:spPr/>
      <dgm:t>
        <a:bodyPr/>
        <a:lstStyle/>
        <a:p>
          <a:endParaRPr lang="de-AT"/>
        </a:p>
      </dgm:t>
    </dgm:pt>
    <dgm:pt modelId="{3B154E68-7936-4855-BAAC-D2426D4D78E1}" type="sibTrans" cxnId="{95910344-B712-45E4-82A5-9B48421BC619}">
      <dgm:prSet/>
      <dgm:spPr/>
      <dgm:t>
        <a:bodyPr/>
        <a:lstStyle/>
        <a:p>
          <a:endParaRPr lang="de-AT"/>
        </a:p>
      </dgm:t>
    </dgm:pt>
    <dgm:pt modelId="{F0FBFC6C-52FD-4E5C-8ACD-1E19A6EF2C39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Möglichkeit 2: Laden und Verarbeiten von Wetterdaten aus einer XML-Datei</a:t>
          </a:r>
          <a:endParaRPr lang="de-AT" dirty="0">
            <a:solidFill>
              <a:schemeClr val="bg1"/>
            </a:solidFill>
          </a:endParaRPr>
        </a:p>
      </dgm:t>
    </dgm:pt>
    <dgm:pt modelId="{955A203D-14A6-48FB-9558-85FB2545B548}" type="parTrans" cxnId="{EC92E4A3-6F42-4C5F-A916-CDA963875779}">
      <dgm:prSet/>
      <dgm:spPr/>
      <dgm:t>
        <a:bodyPr/>
        <a:lstStyle/>
        <a:p>
          <a:endParaRPr lang="de-AT"/>
        </a:p>
      </dgm:t>
    </dgm:pt>
    <dgm:pt modelId="{F372AE79-FCFC-4E90-9F4F-341F175F34F2}" type="sibTrans" cxnId="{EC92E4A3-6F42-4C5F-A916-CDA963875779}">
      <dgm:prSet/>
      <dgm:spPr/>
      <dgm:t>
        <a:bodyPr/>
        <a:lstStyle/>
        <a:p>
          <a:endParaRPr lang="de-AT"/>
        </a:p>
      </dgm:t>
    </dgm:pt>
    <dgm:pt modelId="{C04E4060-B16E-43D1-9215-9244606A5126}" type="pres">
      <dgm:prSet presAssocID="{9A85C797-64CC-48AD-889D-50E5AF3B56DA}" presName="outerComposite" presStyleCnt="0">
        <dgm:presLayoutVars>
          <dgm:chMax val="5"/>
          <dgm:dir/>
          <dgm:resizeHandles val="exact"/>
        </dgm:presLayoutVars>
      </dgm:prSet>
      <dgm:spPr/>
    </dgm:pt>
    <dgm:pt modelId="{EAC74516-CE17-4FD7-9D55-1BB0098B5F7E}" type="pres">
      <dgm:prSet presAssocID="{9A85C797-64CC-48AD-889D-50E5AF3B56DA}" presName="dummyMaxCanvas" presStyleCnt="0">
        <dgm:presLayoutVars/>
      </dgm:prSet>
      <dgm:spPr/>
    </dgm:pt>
    <dgm:pt modelId="{77387331-178F-49D3-8710-4667FDD9E92E}" type="pres">
      <dgm:prSet presAssocID="{9A85C797-64CC-48AD-889D-50E5AF3B56DA}" presName="ThreeNodes_1" presStyleLbl="node1" presStyleIdx="0" presStyleCnt="3">
        <dgm:presLayoutVars>
          <dgm:bulletEnabled val="1"/>
        </dgm:presLayoutVars>
      </dgm:prSet>
      <dgm:spPr/>
    </dgm:pt>
    <dgm:pt modelId="{BCCCBE86-5EED-4ED6-BD5A-1245E25D8AEF}" type="pres">
      <dgm:prSet presAssocID="{9A85C797-64CC-48AD-889D-50E5AF3B56DA}" presName="ThreeNodes_2" presStyleLbl="node1" presStyleIdx="1" presStyleCnt="3">
        <dgm:presLayoutVars>
          <dgm:bulletEnabled val="1"/>
        </dgm:presLayoutVars>
      </dgm:prSet>
      <dgm:spPr/>
    </dgm:pt>
    <dgm:pt modelId="{87A93DFE-9BDE-4847-97DD-228038FC650C}" type="pres">
      <dgm:prSet presAssocID="{9A85C797-64CC-48AD-889D-50E5AF3B56DA}" presName="ThreeNodes_3" presStyleLbl="node1" presStyleIdx="2" presStyleCnt="3">
        <dgm:presLayoutVars>
          <dgm:bulletEnabled val="1"/>
        </dgm:presLayoutVars>
      </dgm:prSet>
      <dgm:spPr/>
    </dgm:pt>
    <dgm:pt modelId="{55371B4F-1C34-4B47-B146-5A0F02581CA8}" type="pres">
      <dgm:prSet presAssocID="{9A85C797-64CC-48AD-889D-50E5AF3B56DA}" presName="ThreeConn_1-2" presStyleLbl="fgAccFollowNode1" presStyleIdx="0" presStyleCnt="2">
        <dgm:presLayoutVars>
          <dgm:bulletEnabled val="1"/>
        </dgm:presLayoutVars>
      </dgm:prSet>
      <dgm:spPr/>
    </dgm:pt>
    <dgm:pt modelId="{64FD25BF-EB80-4A10-BF8D-EC5E21381B47}" type="pres">
      <dgm:prSet presAssocID="{9A85C797-64CC-48AD-889D-50E5AF3B56DA}" presName="ThreeConn_2-3" presStyleLbl="fgAccFollowNode1" presStyleIdx="1" presStyleCnt="2">
        <dgm:presLayoutVars>
          <dgm:bulletEnabled val="1"/>
        </dgm:presLayoutVars>
      </dgm:prSet>
      <dgm:spPr/>
    </dgm:pt>
    <dgm:pt modelId="{DF6F855E-2D94-4C65-9263-F1D73B89AE72}" type="pres">
      <dgm:prSet presAssocID="{9A85C797-64CC-48AD-889D-50E5AF3B56DA}" presName="ThreeNodes_1_text" presStyleLbl="node1" presStyleIdx="2" presStyleCnt="3">
        <dgm:presLayoutVars>
          <dgm:bulletEnabled val="1"/>
        </dgm:presLayoutVars>
      </dgm:prSet>
      <dgm:spPr/>
    </dgm:pt>
    <dgm:pt modelId="{DF5070D7-AC7E-4C79-AC9B-B7B5B762F3A5}" type="pres">
      <dgm:prSet presAssocID="{9A85C797-64CC-48AD-889D-50E5AF3B56DA}" presName="ThreeNodes_2_text" presStyleLbl="node1" presStyleIdx="2" presStyleCnt="3">
        <dgm:presLayoutVars>
          <dgm:bulletEnabled val="1"/>
        </dgm:presLayoutVars>
      </dgm:prSet>
      <dgm:spPr/>
    </dgm:pt>
    <dgm:pt modelId="{8D84F6C3-FA3A-46F4-8C42-4F45B7FB22D6}" type="pres">
      <dgm:prSet presAssocID="{9A85C797-64CC-48AD-889D-50E5AF3B56D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0B72203-F1B2-4BCD-AD2B-944E80A25388}" type="presOf" srcId="{9978C1AE-DF53-417A-917F-44247FD57967}" destId="{87A93DFE-9BDE-4847-97DD-228038FC650C}" srcOrd="0" destOrd="1" presId="urn:microsoft.com/office/officeart/2005/8/layout/vProcess5"/>
    <dgm:cxn modelId="{83D7040D-D13D-4A14-BDED-94F718F89847}" srcId="{04281663-4E46-42B1-B1E1-7C8B3D86E581}" destId="{D9AA7133-AEF3-4534-822F-B8CF7CE07587}" srcOrd="1" destOrd="0" parTransId="{74944DB7-DFCE-443A-BE55-7D59CAFD5F2C}" sibTransId="{2B03638E-3624-42ED-B6FA-3A4023CFB219}"/>
    <dgm:cxn modelId="{448C0817-7970-4DD8-B5FD-C2CBF1B13251}" type="presOf" srcId="{46B1ABDF-0FEF-4468-9C72-DE18446FB3A9}" destId="{DF5070D7-AC7E-4C79-AC9B-B7B5B762F3A5}" srcOrd="1" destOrd="3" presId="urn:microsoft.com/office/officeart/2005/8/layout/vProcess5"/>
    <dgm:cxn modelId="{2598221D-5CE3-48B1-8733-3532A7B474C0}" type="presOf" srcId="{C7494F23-F3A1-48EA-ABD5-601A01007B6F}" destId="{DF5070D7-AC7E-4C79-AC9B-B7B5B762F3A5}" srcOrd="1" destOrd="1" presId="urn:microsoft.com/office/officeart/2005/8/layout/vProcess5"/>
    <dgm:cxn modelId="{D4E98D31-7DF2-4E75-A634-03B82D0B79D9}" type="presOf" srcId="{D9AA7133-AEF3-4534-822F-B8CF7CE07587}" destId="{BCCCBE86-5EED-4ED6-BD5A-1245E25D8AEF}" srcOrd="0" destOrd="2" presId="urn:microsoft.com/office/officeart/2005/8/layout/vProcess5"/>
    <dgm:cxn modelId="{E7788E37-C81F-450F-BC37-621FA199DD29}" type="presOf" srcId="{9978C1AE-DF53-417A-917F-44247FD57967}" destId="{8D84F6C3-FA3A-46F4-8C42-4F45B7FB22D6}" srcOrd="1" destOrd="1" presId="urn:microsoft.com/office/officeart/2005/8/layout/vProcess5"/>
    <dgm:cxn modelId="{95910344-B712-45E4-82A5-9B48421BC619}" srcId="{B12F1D98-5AAF-4397-B467-E7A64B743115}" destId="{9978C1AE-DF53-417A-917F-44247FD57967}" srcOrd="0" destOrd="0" parTransId="{C0CDE629-6F22-4610-988D-A827784D791B}" sibTransId="{3B154E68-7936-4855-BAAC-D2426D4D78E1}"/>
    <dgm:cxn modelId="{751D7C4A-F987-4C58-9E18-8B0A33B2D008}" srcId="{9A85C797-64CC-48AD-889D-50E5AF3B56DA}" destId="{B8603F79-9914-4C04-BBDD-7B36183E8D92}" srcOrd="0" destOrd="0" parTransId="{D6D4FAE6-1828-415A-A446-ED93A2A12CD9}" sibTransId="{34C99FEA-8FEC-4384-AFAF-03162B2060E7}"/>
    <dgm:cxn modelId="{DACB9E52-6E13-43BA-A69D-093C77495050}" type="presOf" srcId="{34C99FEA-8FEC-4384-AFAF-03162B2060E7}" destId="{55371B4F-1C34-4B47-B146-5A0F02581CA8}" srcOrd="0" destOrd="0" presId="urn:microsoft.com/office/officeart/2005/8/layout/vProcess5"/>
    <dgm:cxn modelId="{CE1F8473-B653-413A-8311-C68D7978926B}" type="presOf" srcId="{B8603F79-9914-4C04-BBDD-7B36183E8D92}" destId="{77387331-178F-49D3-8710-4667FDD9E92E}" srcOrd="0" destOrd="0" presId="urn:microsoft.com/office/officeart/2005/8/layout/vProcess5"/>
    <dgm:cxn modelId="{40E9FB74-C484-415A-99DA-2CFD2588BA76}" srcId="{04281663-4E46-42B1-B1E1-7C8B3D86E581}" destId="{C7494F23-F3A1-48EA-ABD5-601A01007B6F}" srcOrd="0" destOrd="0" parTransId="{A7BD2836-2955-45E7-995F-0C68430BF30B}" sibTransId="{93C46408-6FE3-4256-BE0F-4F6971436F12}"/>
    <dgm:cxn modelId="{D0189B56-9347-49D8-87AB-435E9F67515E}" type="presOf" srcId="{B8603F79-9914-4C04-BBDD-7B36183E8D92}" destId="{DF6F855E-2D94-4C65-9263-F1D73B89AE72}" srcOrd="1" destOrd="0" presId="urn:microsoft.com/office/officeart/2005/8/layout/vProcess5"/>
    <dgm:cxn modelId="{C593CE76-34CA-4525-A259-D482D267F3D1}" type="presOf" srcId="{F0FBFC6C-52FD-4E5C-8ACD-1E19A6EF2C39}" destId="{87A93DFE-9BDE-4847-97DD-228038FC650C}" srcOrd="0" destOrd="2" presId="urn:microsoft.com/office/officeart/2005/8/layout/vProcess5"/>
    <dgm:cxn modelId="{CCEC8F5A-EC6C-4516-9047-5C8F1B0184BF}" type="presOf" srcId="{46B1ABDF-0FEF-4468-9C72-DE18446FB3A9}" destId="{BCCCBE86-5EED-4ED6-BD5A-1245E25D8AEF}" srcOrd="0" destOrd="3" presId="urn:microsoft.com/office/officeart/2005/8/layout/vProcess5"/>
    <dgm:cxn modelId="{C053C17F-B18A-41C4-9660-52BC02862960}" type="presOf" srcId="{B12F1D98-5AAF-4397-B467-E7A64B743115}" destId="{87A93DFE-9BDE-4847-97DD-228038FC650C}" srcOrd="0" destOrd="0" presId="urn:microsoft.com/office/officeart/2005/8/layout/vProcess5"/>
    <dgm:cxn modelId="{792B0C97-0307-425B-8E62-86C415C1E56A}" type="presOf" srcId="{C7494F23-F3A1-48EA-ABD5-601A01007B6F}" destId="{BCCCBE86-5EED-4ED6-BD5A-1245E25D8AEF}" srcOrd="0" destOrd="1" presId="urn:microsoft.com/office/officeart/2005/8/layout/vProcess5"/>
    <dgm:cxn modelId="{95AD529F-B332-433F-A867-5C1B8B1FAA72}" type="presOf" srcId="{D9AA7133-AEF3-4534-822F-B8CF7CE07587}" destId="{DF5070D7-AC7E-4C79-AC9B-B7B5B762F3A5}" srcOrd="1" destOrd="2" presId="urn:microsoft.com/office/officeart/2005/8/layout/vProcess5"/>
    <dgm:cxn modelId="{EC92E4A3-6F42-4C5F-A916-CDA963875779}" srcId="{B12F1D98-5AAF-4397-B467-E7A64B743115}" destId="{F0FBFC6C-52FD-4E5C-8ACD-1E19A6EF2C39}" srcOrd="1" destOrd="0" parTransId="{955A203D-14A6-48FB-9558-85FB2545B548}" sibTransId="{F372AE79-FCFC-4E90-9F4F-341F175F34F2}"/>
    <dgm:cxn modelId="{6EC3BDA5-65F0-49EE-BD3F-D58924AF2743}" srcId="{9A85C797-64CC-48AD-889D-50E5AF3B56DA}" destId="{04281663-4E46-42B1-B1E1-7C8B3D86E581}" srcOrd="1" destOrd="0" parTransId="{F746E2BD-011C-4ED6-A7AF-CDC23781F3FD}" sibTransId="{8405B65D-672B-4CCF-8EFF-60F02F164611}"/>
    <dgm:cxn modelId="{D69A12AD-FB0F-45CE-A703-CE2E74C921C1}" type="presOf" srcId="{04281663-4E46-42B1-B1E1-7C8B3D86E581}" destId="{BCCCBE86-5EED-4ED6-BD5A-1245E25D8AEF}" srcOrd="0" destOrd="0" presId="urn:microsoft.com/office/officeart/2005/8/layout/vProcess5"/>
    <dgm:cxn modelId="{0D9229B1-E23D-48BA-B98A-96DF537323D5}" type="presOf" srcId="{F0FBFC6C-52FD-4E5C-8ACD-1E19A6EF2C39}" destId="{8D84F6C3-FA3A-46F4-8C42-4F45B7FB22D6}" srcOrd="1" destOrd="2" presId="urn:microsoft.com/office/officeart/2005/8/layout/vProcess5"/>
    <dgm:cxn modelId="{D3CC73BD-7EB1-4B29-8EE0-47575AC766C4}" type="presOf" srcId="{B12F1D98-5AAF-4397-B467-E7A64B743115}" destId="{8D84F6C3-FA3A-46F4-8C42-4F45B7FB22D6}" srcOrd="1" destOrd="0" presId="urn:microsoft.com/office/officeart/2005/8/layout/vProcess5"/>
    <dgm:cxn modelId="{6948FCD9-18DB-4FD6-A8A5-6DC7434A3D80}" type="presOf" srcId="{9A85C797-64CC-48AD-889D-50E5AF3B56DA}" destId="{C04E4060-B16E-43D1-9215-9244606A5126}" srcOrd="0" destOrd="0" presId="urn:microsoft.com/office/officeart/2005/8/layout/vProcess5"/>
    <dgm:cxn modelId="{AB0C1EE0-8DE7-40CE-89BC-3F3BA4D85C47}" type="presOf" srcId="{8405B65D-672B-4CCF-8EFF-60F02F164611}" destId="{64FD25BF-EB80-4A10-BF8D-EC5E21381B47}" srcOrd="0" destOrd="0" presId="urn:microsoft.com/office/officeart/2005/8/layout/vProcess5"/>
    <dgm:cxn modelId="{956BC8E5-9D90-45E0-92C5-8A64C60073F0}" type="presOf" srcId="{04281663-4E46-42B1-B1E1-7C8B3D86E581}" destId="{DF5070D7-AC7E-4C79-AC9B-B7B5B762F3A5}" srcOrd="1" destOrd="0" presId="urn:microsoft.com/office/officeart/2005/8/layout/vProcess5"/>
    <dgm:cxn modelId="{CE979DF6-101D-4BA4-9447-8E1E91CAF6DF}" srcId="{9A85C797-64CC-48AD-889D-50E5AF3B56DA}" destId="{B12F1D98-5AAF-4397-B467-E7A64B743115}" srcOrd="2" destOrd="0" parTransId="{940762EC-6A91-45B2-A70F-609A118DD013}" sibTransId="{AE7CA1FA-8090-4A36-861A-E31D811A65EF}"/>
    <dgm:cxn modelId="{FE0F3FFB-2FCC-43F1-B43F-809030FA1F6D}" srcId="{04281663-4E46-42B1-B1E1-7C8B3D86E581}" destId="{46B1ABDF-0FEF-4468-9C72-DE18446FB3A9}" srcOrd="2" destOrd="0" parTransId="{1BC6F16E-3231-4309-B0E2-2B0AAD214908}" sibTransId="{183698CC-128D-48EE-9A90-8A6ED376808E}"/>
    <dgm:cxn modelId="{730ED984-FACB-4DC2-B5EC-97C6B96309AC}" type="presParOf" srcId="{C04E4060-B16E-43D1-9215-9244606A5126}" destId="{EAC74516-CE17-4FD7-9D55-1BB0098B5F7E}" srcOrd="0" destOrd="0" presId="urn:microsoft.com/office/officeart/2005/8/layout/vProcess5"/>
    <dgm:cxn modelId="{E661DC3F-E33E-48C9-95EE-EF98E6BB2262}" type="presParOf" srcId="{C04E4060-B16E-43D1-9215-9244606A5126}" destId="{77387331-178F-49D3-8710-4667FDD9E92E}" srcOrd="1" destOrd="0" presId="urn:microsoft.com/office/officeart/2005/8/layout/vProcess5"/>
    <dgm:cxn modelId="{9A74899D-33D0-4F86-8E00-F5FD5284D3F4}" type="presParOf" srcId="{C04E4060-B16E-43D1-9215-9244606A5126}" destId="{BCCCBE86-5EED-4ED6-BD5A-1245E25D8AEF}" srcOrd="2" destOrd="0" presId="urn:microsoft.com/office/officeart/2005/8/layout/vProcess5"/>
    <dgm:cxn modelId="{A93F4A1D-DFF4-40AB-B78D-A923FA2488AD}" type="presParOf" srcId="{C04E4060-B16E-43D1-9215-9244606A5126}" destId="{87A93DFE-9BDE-4847-97DD-228038FC650C}" srcOrd="3" destOrd="0" presId="urn:microsoft.com/office/officeart/2005/8/layout/vProcess5"/>
    <dgm:cxn modelId="{850AD899-89F9-4E5C-ABED-1F0843B7A9C7}" type="presParOf" srcId="{C04E4060-B16E-43D1-9215-9244606A5126}" destId="{55371B4F-1C34-4B47-B146-5A0F02581CA8}" srcOrd="4" destOrd="0" presId="urn:microsoft.com/office/officeart/2005/8/layout/vProcess5"/>
    <dgm:cxn modelId="{A01CC2B1-1BA3-4FC3-809C-D4F4C7E1D276}" type="presParOf" srcId="{C04E4060-B16E-43D1-9215-9244606A5126}" destId="{64FD25BF-EB80-4A10-BF8D-EC5E21381B47}" srcOrd="5" destOrd="0" presId="urn:microsoft.com/office/officeart/2005/8/layout/vProcess5"/>
    <dgm:cxn modelId="{2D5C972E-BCF3-4430-A100-1F3F7EA157A4}" type="presParOf" srcId="{C04E4060-B16E-43D1-9215-9244606A5126}" destId="{DF6F855E-2D94-4C65-9263-F1D73B89AE72}" srcOrd="6" destOrd="0" presId="urn:microsoft.com/office/officeart/2005/8/layout/vProcess5"/>
    <dgm:cxn modelId="{82379D13-498D-410D-AD0F-00C1AEABB8D0}" type="presParOf" srcId="{C04E4060-B16E-43D1-9215-9244606A5126}" destId="{DF5070D7-AC7E-4C79-AC9B-B7B5B762F3A5}" srcOrd="7" destOrd="0" presId="urn:microsoft.com/office/officeart/2005/8/layout/vProcess5"/>
    <dgm:cxn modelId="{3EFC578C-5149-4066-AFC5-B6CBF90AFB8E}" type="presParOf" srcId="{C04E4060-B16E-43D1-9215-9244606A5126}" destId="{8D84F6C3-FA3A-46F4-8C42-4F45B7FB22D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85C797-64CC-48AD-889D-50E5AF3B56D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603F79-9914-4C04-BBDD-7B36183E8D92}">
      <dgm:prSet/>
      <dgm:spPr/>
      <dgm:t>
        <a:bodyPr/>
        <a:lstStyle/>
        <a:p>
          <a:r>
            <a:rPr lang="de-DE" dirty="0"/>
            <a:t>Java-Laufzeitumgebung: Verwendung von Java Klassen für Eingabe der To-</a:t>
          </a:r>
          <a:r>
            <a:rPr lang="de-DE" dirty="0" err="1"/>
            <a:t>Do‘s</a:t>
          </a:r>
          <a:r>
            <a:rPr lang="de-DE" dirty="0"/>
            <a:t> &amp; Abrufung der Informationen</a:t>
          </a:r>
          <a:br>
            <a:rPr lang="de-DE" dirty="0"/>
          </a:br>
          <a:r>
            <a:rPr lang="de-DE" dirty="0"/>
            <a:t> </a:t>
          </a:r>
          <a:endParaRPr lang="en-US" dirty="0"/>
        </a:p>
      </dgm:t>
    </dgm:pt>
    <dgm:pt modelId="{D6D4FAE6-1828-415A-A446-ED93A2A12CD9}" type="parTrans" cxnId="{751D7C4A-F987-4C58-9E18-8B0A33B2D008}">
      <dgm:prSet/>
      <dgm:spPr/>
      <dgm:t>
        <a:bodyPr/>
        <a:lstStyle/>
        <a:p>
          <a:endParaRPr lang="en-US"/>
        </a:p>
      </dgm:t>
    </dgm:pt>
    <dgm:pt modelId="{34C99FEA-8FEC-4384-AFAF-03162B2060E7}" type="sibTrans" cxnId="{751D7C4A-F987-4C58-9E18-8B0A33B2D008}">
      <dgm:prSet/>
      <dgm:spPr/>
      <dgm:t>
        <a:bodyPr/>
        <a:lstStyle/>
        <a:p>
          <a:endParaRPr lang="en-US"/>
        </a:p>
      </dgm:t>
    </dgm:pt>
    <dgm:pt modelId="{04281663-4E46-42B1-B1E1-7C8B3D86E581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Java FX: Entwicklung einer JavaFX-Benutzeroberfläche mit:</a:t>
          </a:r>
          <a:endParaRPr lang="en-US" dirty="0">
            <a:solidFill>
              <a:schemeClr val="bg1"/>
            </a:solidFill>
          </a:endParaRPr>
        </a:p>
      </dgm:t>
    </dgm:pt>
    <dgm:pt modelId="{F746E2BD-011C-4ED6-A7AF-CDC23781F3FD}" type="parTrans" cxnId="{6EC3BDA5-65F0-49EE-BD3F-D58924AF2743}">
      <dgm:prSet/>
      <dgm:spPr/>
      <dgm:t>
        <a:bodyPr/>
        <a:lstStyle/>
        <a:p>
          <a:endParaRPr lang="en-US"/>
        </a:p>
      </dgm:t>
    </dgm:pt>
    <dgm:pt modelId="{8405B65D-672B-4CCF-8EFF-60F02F164611}" type="sibTrans" cxnId="{6EC3BDA5-65F0-49EE-BD3F-D58924AF2743}">
      <dgm:prSet/>
      <dgm:spPr/>
      <dgm:t>
        <a:bodyPr/>
        <a:lstStyle/>
        <a:p>
          <a:endParaRPr lang="en-US"/>
        </a:p>
      </dgm:t>
    </dgm:pt>
    <dgm:pt modelId="{B12F1D98-5AAF-4397-B467-E7A64B743115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Integration mit LibreOffice:</a:t>
          </a:r>
        </a:p>
      </dgm:t>
    </dgm:pt>
    <dgm:pt modelId="{940762EC-6A91-45B2-A70F-609A118DD013}" type="parTrans" cxnId="{CE979DF6-101D-4BA4-9447-8E1E91CAF6DF}">
      <dgm:prSet/>
      <dgm:spPr/>
      <dgm:t>
        <a:bodyPr/>
        <a:lstStyle/>
        <a:p>
          <a:endParaRPr lang="en-US"/>
        </a:p>
      </dgm:t>
    </dgm:pt>
    <dgm:pt modelId="{AE7CA1FA-8090-4A36-861A-E31D811A65EF}" type="sibTrans" cxnId="{CE979DF6-101D-4BA4-9447-8E1E91CAF6DF}">
      <dgm:prSet/>
      <dgm:spPr/>
      <dgm:t>
        <a:bodyPr/>
        <a:lstStyle/>
        <a:p>
          <a:endParaRPr lang="en-US"/>
        </a:p>
      </dgm:t>
    </dgm:pt>
    <dgm:pt modelId="{C7494F23-F3A1-48EA-ABD5-601A01007B6F}">
      <dgm:prSet/>
      <dgm:spPr/>
      <dgm:t>
        <a:bodyPr/>
        <a:lstStyle/>
        <a:p>
          <a:r>
            <a:rPr lang="de-DE">
              <a:solidFill>
                <a:schemeClr val="bg1"/>
              </a:solidFill>
            </a:rPr>
            <a:t>Textfelder zur Eingabe von Aufgabeninformationen wie Titel, Beschreibung, Priorität und Fälligkeitsdatum.</a:t>
          </a:r>
          <a:endParaRPr lang="en-US" dirty="0">
            <a:solidFill>
              <a:schemeClr val="bg1"/>
            </a:solidFill>
          </a:endParaRPr>
        </a:p>
      </dgm:t>
    </dgm:pt>
    <dgm:pt modelId="{93C46408-6FE3-4256-BE0F-4F6971436F12}" type="sibTrans" cxnId="{40E9FB74-C484-415A-99DA-2CFD2588BA76}">
      <dgm:prSet/>
      <dgm:spPr/>
      <dgm:t>
        <a:bodyPr/>
        <a:lstStyle/>
        <a:p>
          <a:endParaRPr lang="en-US"/>
        </a:p>
      </dgm:t>
    </dgm:pt>
    <dgm:pt modelId="{A7BD2836-2955-45E7-995F-0C68430BF30B}" type="parTrans" cxnId="{40E9FB74-C484-415A-99DA-2CFD2588BA76}">
      <dgm:prSet/>
      <dgm:spPr/>
      <dgm:t>
        <a:bodyPr/>
        <a:lstStyle/>
        <a:p>
          <a:endParaRPr lang="en-US"/>
        </a:p>
      </dgm:t>
    </dgm:pt>
    <dgm:pt modelId="{9978C1AE-DF53-417A-917F-44247FD57967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Automatische Generierung von Berichten über Aufgaben und deren Informationen.</a:t>
          </a:r>
        </a:p>
      </dgm:t>
    </dgm:pt>
    <dgm:pt modelId="{C0CDE629-6F22-4610-988D-A827784D791B}" type="parTrans" cxnId="{95910344-B712-45E4-82A5-9B48421BC619}">
      <dgm:prSet/>
      <dgm:spPr/>
      <dgm:t>
        <a:bodyPr/>
        <a:lstStyle/>
        <a:p>
          <a:endParaRPr lang="de-AT"/>
        </a:p>
      </dgm:t>
    </dgm:pt>
    <dgm:pt modelId="{3B154E68-7936-4855-BAAC-D2426D4D78E1}" type="sibTrans" cxnId="{95910344-B712-45E4-82A5-9B48421BC619}">
      <dgm:prSet/>
      <dgm:spPr/>
      <dgm:t>
        <a:bodyPr/>
        <a:lstStyle/>
        <a:p>
          <a:endParaRPr lang="de-AT"/>
        </a:p>
      </dgm:t>
    </dgm:pt>
    <dgm:pt modelId="{0570ABC5-58A4-484A-97AA-9A8AB8BDBA07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</a:rPr>
            <a:t>Funktionen für die Aufgabenverwaltung: Hinzufügen, Bearbeiten, Löschen.</a:t>
          </a:r>
        </a:p>
      </dgm:t>
    </dgm:pt>
    <dgm:pt modelId="{9A63A970-E0F5-4975-AD41-F4FCC89728EE}" type="parTrans" cxnId="{2B1323D3-5FB4-4155-B006-5C4CAF6206ED}">
      <dgm:prSet/>
      <dgm:spPr/>
      <dgm:t>
        <a:bodyPr/>
        <a:lstStyle/>
        <a:p>
          <a:endParaRPr lang="de-AT"/>
        </a:p>
      </dgm:t>
    </dgm:pt>
    <dgm:pt modelId="{B4325B51-5296-4E63-B75D-BB5A5474E6C3}" type="sibTrans" cxnId="{2B1323D3-5FB4-4155-B006-5C4CAF6206ED}">
      <dgm:prSet/>
      <dgm:spPr/>
      <dgm:t>
        <a:bodyPr/>
        <a:lstStyle/>
        <a:p>
          <a:endParaRPr lang="de-AT"/>
        </a:p>
      </dgm:t>
    </dgm:pt>
    <dgm:pt modelId="{C04E4060-B16E-43D1-9215-9244606A5126}" type="pres">
      <dgm:prSet presAssocID="{9A85C797-64CC-48AD-889D-50E5AF3B56DA}" presName="outerComposite" presStyleCnt="0">
        <dgm:presLayoutVars>
          <dgm:chMax val="5"/>
          <dgm:dir/>
          <dgm:resizeHandles val="exact"/>
        </dgm:presLayoutVars>
      </dgm:prSet>
      <dgm:spPr/>
    </dgm:pt>
    <dgm:pt modelId="{EAC74516-CE17-4FD7-9D55-1BB0098B5F7E}" type="pres">
      <dgm:prSet presAssocID="{9A85C797-64CC-48AD-889D-50E5AF3B56DA}" presName="dummyMaxCanvas" presStyleCnt="0">
        <dgm:presLayoutVars/>
      </dgm:prSet>
      <dgm:spPr/>
    </dgm:pt>
    <dgm:pt modelId="{77387331-178F-49D3-8710-4667FDD9E92E}" type="pres">
      <dgm:prSet presAssocID="{9A85C797-64CC-48AD-889D-50E5AF3B56DA}" presName="ThreeNodes_1" presStyleLbl="node1" presStyleIdx="0" presStyleCnt="3">
        <dgm:presLayoutVars>
          <dgm:bulletEnabled val="1"/>
        </dgm:presLayoutVars>
      </dgm:prSet>
      <dgm:spPr/>
    </dgm:pt>
    <dgm:pt modelId="{BCCCBE86-5EED-4ED6-BD5A-1245E25D8AEF}" type="pres">
      <dgm:prSet presAssocID="{9A85C797-64CC-48AD-889D-50E5AF3B56DA}" presName="ThreeNodes_2" presStyleLbl="node1" presStyleIdx="1" presStyleCnt="3">
        <dgm:presLayoutVars>
          <dgm:bulletEnabled val="1"/>
        </dgm:presLayoutVars>
      </dgm:prSet>
      <dgm:spPr/>
    </dgm:pt>
    <dgm:pt modelId="{87A93DFE-9BDE-4847-97DD-228038FC650C}" type="pres">
      <dgm:prSet presAssocID="{9A85C797-64CC-48AD-889D-50E5AF3B56DA}" presName="ThreeNodes_3" presStyleLbl="node1" presStyleIdx="2" presStyleCnt="3">
        <dgm:presLayoutVars>
          <dgm:bulletEnabled val="1"/>
        </dgm:presLayoutVars>
      </dgm:prSet>
      <dgm:spPr/>
    </dgm:pt>
    <dgm:pt modelId="{55371B4F-1C34-4B47-B146-5A0F02581CA8}" type="pres">
      <dgm:prSet presAssocID="{9A85C797-64CC-48AD-889D-50E5AF3B56DA}" presName="ThreeConn_1-2" presStyleLbl="fgAccFollowNode1" presStyleIdx="0" presStyleCnt="2">
        <dgm:presLayoutVars>
          <dgm:bulletEnabled val="1"/>
        </dgm:presLayoutVars>
      </dgm:prSet>
      <dgm:spPr/>
    </dgm:pt>
    <dgm:pt modelId="{64FD25BF-EB80-4A10-BF8D-EC5E21381B47}" type="pres">
      <dgm:prSet presAssocID="{9A85C797-64CC-48AD-889D-50E5AF3B56DA}" presName="ThreeConn_2-3" presStyleLbl="fgAccFollowNode1" presStyleIdx="1" presStyleCnt="2">
        <dgm:presLayoutVars>
          <dgm:bulletEnabled val="1"/>
        </dgm:presLayoutVars>
      </dgm:prSet>
      <dgm:spPr/>
    </dgm:pt>
    <dgm:pt modelId="{DF6F855E-2D94-4C65-9263-F1D73B89AE72}" type="pres">
      <dgm:prSet presAssocID="{9A85C797-64CC-48AD-889D-50E5AF3B56DA}" presName="ThreeNodes_1_text" presStyleLbl="node1" presStyleIdx="2" presStyleCnt="3">
        <dgm:presLayoutVars>
          <dgm:bulletEnabled val="1"/>
        </dgm:presLayoutVars>
      </dgm:prSet>
      <dgm:spPr/>
    </dgm:pt>
    <dgm:pt modelId="{DF5070D7-AC7E-4C79-AC9B-B7B5B762F3A5}" type="pres">
      <dgm:prSet presAssocID="{9A85C797-64CC-48AD-889D-50E5AF3B56DA}" presName="ThreeNodes_2_text" presStyleLbl="node1" presStyleIdx="2" presStyleCnt="3">
        <dgm:presLayoutVars>
          <dgm:bulletEnabled val="1"/>
        </dgm:presLayoutVars>
      </dgm:prSet>
      <dgm:spPr/>
    </dgm:pt>
    <dgm:pt modelId="{8D84F6C3-FA3A-46F4-8C42-4F45B7FB22D6}" type="pres">
      <dgm:prSet presAssocID="{9A85C797-64CC-48AD-889D-50E5AF3B56D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0B72203-F1B2-4BCD-AD2B-944E80A25388}" type="presOf" srcId="{9978C1AE-DF53-417A-917F-44247FD57967}" destId="{87A93DFE-9BDE-4847-97DD-228038FC650C}" srcOrd="0" destOrd="1" presId="urn:microsoft.com/office/officeart/2005/8/layout/vProcess5"/>
    <dgm:cxn modelId="{2598221D-5CE3-48B1-8733-3532A7B474C0}" type="presOf" srcId="{C7494F23-F3A1-48EA-ABD5-601A01007B6F}" destId="{DF5070D7-AC7E-4C79-AC9B-B7B5B762F3A5}" srcOrd="1" destOrd="1" presId="urn:microsoft.com/office/officeart/2005/8/layout/vProcess5"/>
    <dgm:cxn modelId="{E7788E37-C81F-450F-BC37-621FA199DD29}" type="presOf" srcId="{9978C1AE-DF53-417A-917F-44247FD57967}" destId="{8D84F6C3-FA3A-46F4-8C42-4F45B7FB22D6}" srcOrd="1" destOrd="1" presId="urn:microsoft.com/office/officeart/2005/8/layout/vProcess5"/>
    <dgm:cxn modelId="{95910344-B712-45E4-82A5-9B48421BC619}" srcId="{B12F1D98-5AAF-4397-B467-E7A64B743115}" destId="{9978C1AE-DF53-417A-917F-44247FD57967}" srcOrd="0" destOrd="0" parTransId="{C0CDE629-6F22-4610-988D-A827784D791B}" sibTransId="{3B154E68-7936-4855-BAAC-D2426D4D78E1}"/>
    <dgm:cxn modelId="{D2171949-43EC-481F-8340-50E684AA27B7}" type="presOf" srcId="{0570ABC5-58A4-484A-97AA-9A8AB8BDBA07}" destId="{DF5070D7-AC7E-4C79-AC9B-B7B5B762F3A5}" srcOrd="1" destOrd="2" presId="urn:microsoft.com/office/officeart/2005/8/layout/vProcess5"/>
    <dgm:cxn modelId="{751D7C4A-F987-4C58-9E18-8B0A33B2D008}" srcId="{9A85C797-64CC-48AD-889D-50E5AF3B56DA}" destId="{B8603F79-9914-4C04-BBDD-7B36183E8D92}" srcOrd="0" destOrd="0" parTransId="{D6D4FAE6-1828-415A-A446-ED93A2A12CD9}" sibTransId="{34C99FEA-8FEC-4384-AFAF-03162B2060E7}"/>
    <dgm:cxn modelId="{DACB9E52-6E13-43BA-A69D-093C77495050}" type="presOf" srcId="{34C99FEA-8FEC-4384-AFAF-03162B2060E7}" destId="{55371B4F-1C34-4B47-B146-5A0F02581CA8}" srcOrd="0" destOrd="0" presId="urn:microsoft.com/office/officeart/2005/8/layout/vProcess5"/>
    <dgm:cxn modelId="{CE1F8473-B653-413A-8311-C68D7978926B}" type="presOf" srcId="{B8603F79-9914-4C04-BBDD-7B36183E8D92}" destId="{77387331-178F-49D3-8710-4667FDD9E92E}" srcOrd="0" destOrd="0" presId="urn:microsoft.com/office/officeart/2005/8/layout/vProcess5"/>
    <dgm:cxn modelId="{40E9FB74-C484-415A-99DA-2CFD2588BA76}" srcId="{04281663-4E46-42B1-B1E1-7C8B3D86E581}" destId="{C7494F23-F3A1-48EA-ABD5-601A01007B6F}" srcOrd="0" destOrd="0" parTransId="{A7BD2836-2955-45E7-995F-0C68430BF30B}" sibTransId="{93C46408-6FE3-4256-BE0F-4F6971436F12}"/>
    <dgm:cxn modelId="{D0189B56-9347-49D8-87AB-435E9F67515E}" type="presOf" srcId="{B8603F79-9914-4C04-BBDD-7B36183E8D92}" destId="{DF6F855E-2D94-4C65-9263-F1D73B89AE72}" srcOrd="1" destOrd="0" presId="urn:microsoft.com/office/officeart/2005/8/layout/vProcess5"/>
    <dgm:cxn modelId="{C053C17F-B18A-41C4-9660-52BC02862960}" type="presOf" srcId="{B12F1D98-5AAF-4397-B467-E7A64B743115}" destId="{87A93DFE-9BDE-4847-97DD-228038FC650C}" srcOrd="0" destOrd="0" presId="urn:microsoft.com/office/officeart/2005/8/layout/vProcess5"/>
    <dgm:cxn modelId="{792B0C97-0307-425B-8E62-86C415C1E56A}" type="presOf" srcId="{C7494F23-F3A1-48EA-ABD5-601A01007B6F}" destId="{BCCCBE86-5EED-4ED6-BD5A-1245E25D8AEF}" srcOrd="0" destOrd="1" presId="urn:microsoft.com/office/officeart/2005/8/layout/vProcess5"/>
    <dgm:cxn modelId="{6EC3BDA5-65F0-49EE-BD3F-D58924AF2743}" srcId="{9A85C797-64CC-48AD-889D-50E5AF3B56DA}" destId="{04281663-4E46-42B1-B1E1-7C8B3D86E581}" srcOrd="1" destOrd="0" parTransId="{F746E2BD-011C-4ED6-A7AF-CDC23781F3FD}" sibTransId="{8405B65D-672B-4CCF-8EFF-60F02F164611}"/>
    <dgm:cxn modelId="{D69A12AD-FB0F-45CE-A703-CE2E74C921C1}" type="presOf" srcId="{04281663-4E46-42B1-B1E1-7C8B3D86E581}" destId="{BCCCBE86-5EED-4ED6-BD5A-1245E25D8AEF}" srcOrd="0" destOrd="0" presId="urn:microsoft.com/office/officeart/2005/8/layout/vProcess5"/>
    <dgm:cxn modelId="{D3CC73BD-7EB1-4B29-8EE0-47575AC766C4}" type="presOf" srcId="{B12F1D98-5AAF-4397-B467-E7A64B743115}" destId="{8D84F6C3-FA3A-46F4-8C42-4F45B7FB22D6}" srcOrd="1" destOrd="0" presId="urn:microsoft.com/office/officeart/2005/8/layout/vProcess5"/>
    <dgm:cxn modelId="{2B1323D3-5FB4-4155-B006-5C4CAF6206ED}" srcId="{04281663-4E46-42B1-B1E1-7C8B3D86E581}" destId="{0570ABC5-58A4-484A-97AA-9A8AB8BDBA07}" srcOrd="1" destOrd="0" parTransId="{9A63A970-E0F5-4975-AD41-F4FCC89728EE}" sibTransId="{B4325B51-5296-4E63-B75D-BB5A5474E6C3}"/>
    <dgm:cxn modelId="{E13806D7-E903-47F0-95FF-9772A372C7D0}" type="presOf" srcId="{0570ABC5-58A4-484A-97AA-9A8AB8BDBA07}" destId="{BCCCBE86-5EED-4ED6-BD5A-1245E25D8AEF}" srcOrd="0" destOrd="2" presId="urn:microsoft.com/office/officeart/2005/8/layout/vProcess5"/>
    <dgm:cxn modelId="{6948FCD9-18DB-4FD6-A8A5-6DC7434A3D80}" type="presOf" srcId="{9A85C797-64CC-48AD-889D-50E5AF3B56DA}" destId="{C04E4060-B16E-43D1-9215-9244606A5126}" srcOrd="0" destOrd="0" presId="urn:microsoft.com/office/officeart/2005/8/layout/vProcess5"/>
    <dgm:cxn modelId="{AB0C1EE0-8DE7-40CE-89BC-3F3BA4D85C47}" type="presOf" srcId="{8405B65D-672B-4CCF-8EFF-60F02F164611}" destId="{64FD25BF-EB80-4A10-BF8D-EC5E21381B47}" srcOrd="0" destOrd="0" presId="urn:microsoft.com/office/officeart/2005/8/layout/vProcess5"/>
    <dgm:cxn modelId="{956BC8E5-9D90-45E0-92C5-8A64C60073F0}" type="presOf" srcId="{04281663-4E46-42B1-B1E1-7C8B3D86E581}" destId="{DF5070D7-AC7E-4C79-AC9B-B7B5B762F3A5}" srcOrd="1" destOrd="0" presId="urn:microsoft.com/office/officeart/2005/8/layout/vProcess5"/>
    <dgm:cxn modelId="{CE979DF6-101D-4BA4-9447-8E1E91CAF6DF}" srcId="{9A85C797-64CC-48AD-889D-50E5AF3B56DA}" destId="{B12F1D98-5AAF-4397-B467-E7A64B743115}" srcOrd="2" destOrd="0" parTransId="{940762EC-6A91-45B2-A70F-609A118DD013}" sibTransId="{AE7CA1FA-8090-4A36-861A-E31D811A65EF}"/>
    <dgm:cxn modelId="{730ED984-FACB-4DC2-B5EC-97C6B96309AC}" type="presParOf" srcId="{C04E4060-B16E-43D1-9215-9244606A5126}" destId="{EAC74516-CE17-4FD7-9D55-1BB0098B5F7E}" srcOrd="0" destOrd="0" presId="urn:microsoft.com/office/officeart/2005/8/layout/vProcess5"/>
    <dgm:cxn modelId="{E661DC3F-E33E-48C9-95EE-EF98E6BB2262}" type="presParOf" srcId="{C04E4060-B16E-43D1-9215-9244606A5126}" destId="{77387331-178F-49D3-8710-4667FDD9E92E}" srcOrd="1" destOrd="0" presId="urn:microsoft.com/office/officeart/2005/8/layout/vProcess5"/>
    <dgm:cxn modelId="{9A74899D-33D0-4F86-8E00-F5FD5284D3F4}" type="presParOf" srcId="{C04E4060-B16E-43D1-9215-9244606A5126}" destId="{BCCCBE86-5EED-4ED6-BD5A-1245E25D8AEF}" srcOrd="2" destOrd="0" presId="urn:microsoft.com/office/officeart/2005/8/layout/vProcess5"/>
    <dgm:cxn modelId="{A93F4A1D-DFF4-40AB-B78D-A923FA2488AD}" type="presParOf" srcId="{C04E4060-B16E-43D1-9215-9244606A5126}" destId="{87A93DFE-9BDE-4847-97DD-228038FC650C}" srcOrd="3" destOrd="0" presId="urn:microsoft.com/office/officeart/2005/8/layout/vProcess5"/>
    <dgm:cxn modelId="{850AD899-89F9-4E5C-ABED-1F0843B7A9C7}" type="presParOf" srcId="{C04E4060-B16E-43D1-9215-9244606A5126}" destId="{55371B4F-1C34-4B47-B146-5A0F02581CA8}" srcOrd="4" destOrd="0" presId="urn:microsoft.com/office/officeart/2005/8/layout/vProcess5"/>
    <dgm:cxn modelId="{A01CC2B1-1BA3-4FC3-809C-D4F4C7E1D276}" type="presParOf" srcId="{C04E4060-B16E-43D1-9215-9244606A5126}" destId="{64FD25BF-EB80-4A10-BF8D-EC5E21381B47}" srcOrd="5" destOrd="0" presId="urn:microsoft.com/office/officeart/2005/8/layout/vProcess5"/>
    <dgm:cxn modelId="{2D5C972E-BCF3-4430-A100-1F3F7EA157A4}" type="presParOf" srcId="{C04E4060-B16E-43D1-9215-9244606A5126}" destId="{DF6F855E-2D94-4C65-9263-F1D73B89AE72}" srcOrd="6" destOrd="0" presId="urn:microsoft.com/office/officeart/2005/8/layout/vProcess5"/>
    <dgm:cxn modelId="{82379D13-498D-410D-AD0F-00C1AEABB8D0}" type="presParOf" srcId="{C04E4060-B16E-43D1-9215-9244606A5126}" destId="{DF5070D7-AC7E-4C79-AC9B-B7B5B762F3A5}" srcOrd="7" destOrd="0" presId="urn:microsoft.com/office/officeart/2005/8/layout/vProcess5"/>
    <dgm:cxn modelId="{3EFC578C-5149-4066-AFC5-B6CBF90AFB8E}" type="presParOf" srcId="{C04E4060-B16E-43D1-9215-9244606A5126}" destId="{8D84F6C3-FA3A-46F4-8C42-4F45B7FB22D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87331-178F-49D3-8710-4667FDD9E92E}">
      <dsp:nvSpPr>
        <dsp:cNvPr id="0" name=""/>
        <dsp:cNvSpPr/>
      </dsp:nvSpPr>
      <dsp:spPr>
        <a:xfrm>
          <a:off x="0" y="0"/>
          <a:ext cx="9447897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Java-Laufzeitumgebung: Verwendung von Java Klassen für Eingabe der Währungsbeträgen &amp; Abrufung der Wechselkure</a:t>
          </a:r>
          <a:br>
            <a:rPr lang="de-DE" sz="1800" kern="1200" dirty="0"/>
          </a:br>
          <a:endParaRPr lang="en-US" sz="1800" kern="1200" dirty="0"/>
        </a:p>
      </dsp:txBody>
      <dsp:txXfrm>
        <a:off x="36509" y="36509"/>
        <a:ext cx="8102831" cy="1173477"/>
      </dsp:txXfrm>
    </dsp:sp>
    <dsp:sp modelId="{BCCCBE86-5EED-4ED6-BD5A-1245E25D8AEF}">
      <dsp:nvSpPr>
        <dsp:cNvPr id="0" name=""/>
        <dsp:cNvSpPr/>
      </dsp:nvSpPr>
      <dsp:spPr>
        <a:xfrm>
          <a:off x="833638" y="1454244"/>
          <a:ext cx="9447897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/>
            <a:t>Java FX: Entwicklung einer JavaFX-Benutzeroberfläche mit:</a:t>
          </a:r>
          <a:endParaRPr lang="en-US" sz="18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/>
            <a:t>Textfelder für die Eingabe von Beträgen.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/>
            <a:t>Dropdown-Listen zur Auswahl der Ausgangs- und Zielwährung.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/>
            <a:t>Anzeige des konvertierten Betrags.</a:t>
          </a:r>
          <a:endParaRPr lang="en-US" sz="1400" kern="1200"/>
        </a:p>
      </dsp:txBody>
      <dsp:txXfrm>
        <a:off x="870147" y="1490753"/>
        <a:ext cx="7731019" cy="1173477"/>
      </dsp:txXfrm>
    </dsp:sp>
    <dsp:sp modelId="{87A93DFE-9BDE-4847-97DD-228038FC650C}">
      <dsp:nvSpPr>
        <dsp:cNvPr id="0" name=""/>
        <dsp:cNvSpPr/>
      </dsp:nvSpPr>
      <dsp:spPr>
        <a:xfrm>
          <a:off x="1667276" y="2908488"/>
          <a:ext cx="9447897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/>
            <a:t>Integration mit LibreOffice/OpenOffice:</a:t>
          </a:r>
          <a:endParaRPr lang="en-US" sz="18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/>
            <a:t>Möglichkeit 1: Nutzung der ExchangeRate-API für Echtzeit-Wechselkurse.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/>
            <a:t>Möglichkeit 2: Laden und Verarbeiten von Wechselkursen aus einer XML-Datei.</a:t>
          </a:r>
          <a:endParaRPr lang="en-US" sz="1400" kern="1200"/>
        </a:p>
      </dsp:txBody>
      <dsp:txXfrm>
        <a:off x="1703785" y="2944997"/>
        <a:ext cx="7731019" cy="1173477"/>
      </dsp:txXfrm>
    </dsp:sp>
    <dsp:sp modelId="{55371B4F-1C34-4B47-B146-5A0F02581CA8}">
      <dsp:nvSpPr>
        <dsp:cNvPr id="0" name=""/>
        <dsp:cNvSpPr/>
      </dsp:nvSpPr>
      <dsp:spPr>
        <a:xfrm>
          <a:off x="8637676" y="945258"/>
          <a:ext cx="810221" cy="8102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819976" y="945258"/>
        <a:ext cx="445621" cy="609691"/>
      </dsp:txXfrm>
    </dsp:sp>
    <dsp:sp modelId="{64FD25BF-EB80-4A10-BF8D-EC5E21381B47}">
      <dsp:nvSpPr>
        <dsp:cNvPr id="0" name=""/>
        <dsp:cNvSpPr/>
      </dsp:nvSpPr>
      <dsp:spPr>
        <a:xfrm>
          <a:off x="9471314" y="2391193"/>
          <a:ext cx="810221" cy="8102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653614" y="2391193"/>
        <a:ext cx="445621" cy="6096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87331-178F-49D3-8710-4667FDD9E92E}">
      <dsp:nvSpPr>
        <dsp:cNvPr id="0" name=""/>
        <dsp:cNvSpPr/>
      </dsp:nvSpPr>
      <dsp:spPr>
        <a:xfrm>
          <a:off x="0" y="0"/>
          <a:ext cx="9447897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Java-Laufzeitumgebung: Verwendung von Java Klassen für Eingabe von Stadtnamen &amp; Abrufung des Wetters</a:t>
          </a:r>
          <a:br>
            <a:rPr lang="de-DE" sz="1800" kern="1200" dirty="0"/>
          </a:br>
          <a:endParaRPr lang="en-US" sz="1800" kern="1200" dirty="0"/>
        </a:p>
      </dsp:txBody>
      <dsp:txXfrm>
        <a:off x="36509" y="36509"/>
        <a:ext cx="8102831" cy="1173477"/>
      </dsp:txXfrm>
    </dsp:sp>
    <dsp:sp modelId="{BCCCBE86-5EED-4ED6-BD5A-1245E25D8AEF}">
      <dsp:nvSpPr>
        <dsp:cNvPr id="0" name=""/>
        <dsp:cNvSpPr/>
      </dsp:nvSpPr>
      <dsp:spPr>
        <a:xfrm>
          <a:off x="833638" y="1454244"/>
          <a:ext cx="9447897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solidFill>
                <a:schemeClr val="bg1"/>
              </a:solidFill>
            </a:rPr>
            <a:t>Java FX: Entwicklung einer JavaFX-Benutzeroberfläche mit:</a:t>
          </a:r>
          <a:endParaRPr lang="en-US" sz="18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solidFill>
                <a:schemeClr val="bg1"/>
              </a:solidFill>
            </a:rPr>
            <a:t>Textfeld zur Eingabe des Stadtnamens.</a:t>
          </a:r>
          <a:endParaRPr lang="en-US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solidFill>
                <a:schemeClr val="bg1"/>
              </a:solidFill>
            </a:rPr>
            <a:t>Schaltfläche zum Abrufen der aktuellen Wetterdaten.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solidFill>
                <a:schemeClr val="bg1"/>
              </a:solidFill>
            </a:rPr>
            <a:t>Label zur Anzeige der Wetterinformationen.</a:t>
          </a:r>
        </a:p>
      </dsp:txBody>
      <dsp:txXfrm>
        <a:off x="870147" y="1490753"/>
        <a:ext cx="7731019" cy="1173477"/>
      </dsp:txXfrm>
    </dsp:sp>
    <dsp:sp modelId="{87A93DFE-9BDE-4847-97DD-228038FC650C}">
      <dsp:nvSpPr>
        <dsp:cNvPr id="0" name=""/>
        <dsp:cNvSpPr/>
      </dsp:nvSpPr>
      <dsp:spPr>
        <a:xfrm>
          <a:off x="1667276" y="2908488"/>
          <a:ext cx="9447897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solidFill>
                <a:schemeClr val="bg1"/>
              </a:solidFill>
            </a:rPr>
            <a:t>API-Anbindung oder XML-Datenverarbeitung: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solidFill>
                <a:schemeClr val="bg1"/>
              </a:solidFill>
            </a:rPr>
            <a:t>Möglichkeit 1: Nutzung </a:t>
          </a:r>
          <a:r>
            <a:rPr lang="de-DE" sz="1400" kern="1200" dirty="0" err="1">
              <a:solidFill>
                <a:schemeClr val="bg1"/>
              </a:solidFill>
            </a:rPr>
            <a:t>OpenWeatherMap</a:t>
          </a:r>
          <a:r>
            <a:rPr lang="de-DE" sz="1400" kern="1200" dirty="0">
              <a:solidFill>
                <a:schemeClr val="bg1"/>
              </a:solidFill>
            </a:rPr>
            <a:t>-API für die Echtzeit-Abfrage von Wetterdaten.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solidFill>
                <a:schemeClr val="bg1"/>
              </a:solidFill>
            </a:rPr>
            <a:t>Möglichkeit 2: Laden und Verarbeiten von Wetterdaten aus einer XML-Datei</a:t>
          </a:r>
          <a:endParaRPr lang="de-AT" sz="1400" kern="1200" dirty="0">
            <a:solidFill>
              <a:schemeClr val="bg1"/>
            </a:solidFill>
          </a:endParaRPr>
        </a:p>
      </dsp:txBody>
      <dsp:txXfrm>
        <a:off x="1703785" y="2944997"/>
        <a:ext cx="7731019" cy="1173477"/>
      </dsp:txXfrm>
    </dsp:sp>
    <dsp:sp modelId="{55371B4F-1C34-4B47-B146-5A0F02581CA8}">
      <dsp:nvSpPr>
        <dsp:cNvPr id="0" name=""/>
        <dsp:cNvSpPr/>
      </dsp:nvSpPr>
      <dsp:spPr>
        <a:xfrm>
          <a:off x="8637676" y="945258"/>
          <a:ext cx="810221" cy="8102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819976" y="945258"/>
        <a:ext cx="445621" cy="609691"/>
      </dsp:txXfrm>
    </dsp:sp>
    <dsp:sp modelId="{64FD25BF-EB80-4A10-BF8D-EC5E21381B47}">
      <dsp:nvSpPr>
        <dsp:cNvPr id="0" name=""/>
        <dsp:cNvSpPr/>
      </dsp:nvSpPr>
      <dsp:spPr>
        <a:xfrm>
          <a:off x="9471314" y="2391193"/>
          <a:ext cx="810221" cy="8102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653614" y="2391193"/>
        <a:ext cx="445621" cy="6096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87331-178F-49D3-8710-4667FDD9E92E}">
      <dsp:nvSpPr>
        <dsp:cNvPr id="0" name=""/>
        <dsp:cNvSpPr/>
      </dsp:nvSpPr>
      <dsp:spPr>
        <a:xfrm>
          <a:off x="0" y="0"/>
          <a:ext cx="9447897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Java-Laufzeitumgebung: Verwendung von Java Klassen für Eingabe der To-</a:t>
          </a:r>
          <a:r>
            <a:rPr lang="de-DE" sz="1800" kern="1200" dirty="0" err="1"/>
            <a:t>Do‘s</a:t>
          </a:r>
          <a:r>
            <a:rPr lang="de-DE" sz="1800" kern="1200" dirty="0"/>
            <a:t> &amp; Abrufung der Informationen</a:t>
          </a:r>
          <a:br>
            <a:rPr lang="de-DE" sz="1800" kern="1200" dirty="0"/>
          </a:br>
          <a:r>
            <a:rPr lang="de-DE" sz="1800" kern="1200" dirty="0"/>
            <a:t> </a:t>
          </a:r>
          <a:endParaRPr lang="en-US" sz="1800" kern="1200" dirty="0"/>
        </a:p>
      </dsp:txBody>
      <dsp:txXfrm>
        <a:off x="36509" y="36509"/>
        <a:ext cx="8102831" cy="1173477"/>
      </dsp:txXfrm>
    </dsp:sp>
    <dsp:sp modelId="{BCCCBE86-5EED-4ED6-BD5A-1245E25D8AEF}">
      <dsp:nvSpPr>
        <dsp:cNvPr id="0" name=""/>
        <dsp:cNvSpPr/>
      </dsp:nvSpPr>
      <dsp:spPr>
        <a:xfrm>
          <a:off x="833638" y="1454244"/>
          <a:ext cx="9447897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solidFill>
                <a:schemeClr val="bg1"/>
              </a:solidFill>
            </a:rPr>
            <a:t>Java FX: Entwicklung einer JavaFX-Benutzeroberfläche mit:</a:t>
          </a:r>
          <a:endParaRPr lang="en-US" sz="18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>
              <a:solidFill>
                <a:schemeClr val="bg1"/>
              </a:solidFill>
            </a:rPr>
            <a:t>Textfelder zur Eingabe von Aufgabeninformationen wie Titel, Beschreibung, Priorität und Fälligkeitsdatum.</a:t>
          </a:r>
          <a:endParaRPr lang="en-US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solidFill>
                <a:schemeClr val="bg1"/>
              </a:solidFill>
            </a:rPr>
            <a:t>Funktionen für die Aufgabenverwaltung: Hinzufügen, Bearbeiten, Löschen.</a:t>
          </a:r>
        </a:p>
      </dsp:txBody>
      <dsp:txXfrm>
        <a:off x="870147" y="1490753"/>
        <a:ext cx="7731019" cy="1173477"/>
      </dsp:txXfrm>
    </dsp:sp>
    <dsp:sp modelId="{87A93DFE-9BDE-4847-97DD-228038FC650C}">
      <dsp:nvSpPr>
        <dsp:cNvPr id="0" name=""/>
        <dsp:cNvSpPr/>
      </dsp:nvSpPr>
      <dsp:spPr>
        <a:xfrm>
          <a:off x="1667276" y="2908488"/>
          <a:ext cx="9447897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solidFill>
                <a:schemeClr val="bg1"/>
              </a:solidFill>
            </a:rPr>
            <a:t>Integration mit LibreOffice: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solidFill>
                <a:schemeClr val="bg1"/>
              </a:solidFill>
            </a:rPr>
            <a:t>Automatische Generierung von Berichten über Aufgaben und deren Informationen.</a:t>
          </a:r>
        </a:p>
      </dsp:txBody>
      <dsp:txXfrm>
        <a:off x="1703785" y="2944997"/>
        <a:ext cx="7731019" cy="1173477"/>
      </dsp:txXfrm>
    </dsp:sp>
    <dsp:sp modelId="{55371B4F-1C34-4B47-B146-5A0F02581CA8}">
      <dsp:nvSpPr>
        <dsp:cNvPr id="0" name=""/>
        <dsp:cNvSpPr/>
      </dsp:nvSpPr>
      <dsp:spPr>
        <a:xfrm>
          <a:off x="8637676" y="945258"/>
          <a:ext cx="810221" cy="8102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819976" y="945258"/>
        <a:ext cx="445621" cy="609691"/>
      </dsp:txXfrm>
    </dsp:sp>
    <dsp:sp modelId="{64FD25BF-EB80-4A10-BF8D-EC5E21381B47}">
      <dsp:nvSpPr>
        <dsp:cNvPr id="0" name=""/>
        <dsp:cNvSpPr/>
      </dsp:nvSpPr>
      <dsp:spPr>
        <a:xfrm>
          <a:off x="9471314" y="2391193"/>
          <a:ext cx="810221" cy="8102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653614" y="2391193"/>
        <a:ext cx="445621" cy="609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9D8B6-33B2-8144-858C-402CC388E74E}" type="datetimeFigureOut">
              <a:rPr lang="de-US" smtClean="0"/>
              <a:t>06/20/2024</a:t>
            </a:fld>
            <a:endParaRPr lang="de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1E4FA-7C06-D740-8A25-A912B4EDDBD7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1480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B6D03-7551-8D41-5C94-E6EEEEE42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C165AC-782F-BED6-D971-44A8D503D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572F87-B254-A51D-4110-7910A4485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B5E2-C90D-F743-A89B-CB3B089777C8}" type="datetime1">
              <a:rPr lang="de-DE" smtClean="0"/>
              <a:t>20.06.2024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D980BD-329D-8AF8-DB86-AEDACA43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6CAAD8-1689-D4DF-7CD8-00F370F4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4323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5541FC-DE8F-BF69-ABDD-4B2669D46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42B861F-4EA6-3A11-BF0C-6EECAB8A0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E5BFEA-F215-75E3-6F92-117C6E95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1C3C0-C4CF-9D4B-A490-C080B6F06D79}" type="datetime1">
              <a:rPr lang="de-DE" smtClean="0"/>
              <a:t>20.06.2024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FDD3A8-C4CD-EB2A-AE65-8792A5E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970359-1180-A638-5102-8DBD6B2A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35310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76F25A5-622B-7F05-FC7D-74AF38F85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65D238-433A-3DE2-F8B5-82150FCDB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6A11F0-8482-2EE1-F759-7AE755D7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87BC-AF53-5645-BAF9-783A3A2CE41E}" type="datetime1">
              <a:rPr lang="de-DE" smtClean="0"/>
              <a:t>20.06.2024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ECFB2-EB38-4A8C-13D8-34B7AFDC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6D23F6-E06D-B172-978A-4EF4DAF1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6033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602518-7738-28C9-9770-963B4A3B5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15151-1824-ED14-4805-5117F0E6B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E649B3-AF95-2461-69FB-2BE63CFB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0D7D-3DE0-0E48-9760-28CDE7A5298F}" type="datetime1">
              <a:rPr lang="de-DE" smtClean="0"/>
              <a:t>20.06.2024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11BC57-BA3D-A271-EEFA-4B2B0CEEA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64C715-83B0-1021-41B6-10FFCD12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3321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7CF64-624F-CF65-091E-593EDD776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D7257F-5898-E785-26F8-E99229933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F3F6B9-9806-9248-48CA-47E97563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B1BC-A651-A142-A4FE-BE4F92B35976}" type="datetime1">
              <a:rPr lang="de-DE" smtClean="0"/>
              <a:t>20.06.2024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BCFAAA-CADA-B853-8483-4A9A436E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091866-3B9A-4FE9-5F0C-EB7A3078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50558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16A74-2003-E2EE-6A6F-71F1C22D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836D31-5B68-7308-38AC-5657E06FC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D67A2BD-B461-01CA-EF43-733BE50C1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CD9045-FC5F-B31D-B05A-E9AF516A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2B2D-6BDE-D74E-80BE-13F12D21BEFB}" type="datetime1">
              <a:rPr lang="de-DE" smtClean="0"/>
              <a:t>20.06.2024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C888A2-AA9A-449C-159F-6C7F3DA5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22C8F7-9B4C-F23F-1997-9428BA04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320180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C1527C-DCD2-B790-F0F6-505BD2D8C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673914-C64D-9C22-0FFA-7C61A731D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8F5153-FBE9-F87B-8A4A-328C3596B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90CA43E-F518-06A9-8483-25FAA4FA6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F133446-DCB8-7C31-20DF-B18D29DFC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B12CD8-225C-E8DE-89AE-4D5C9A6B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5C0B-CD49-A44B-A378-30B15D126704}" type="datetime1">
              <a:rPr lang="de-DE" smtClean="0"/>
              <a:t>20.06.2024</a:t>
            </a:fld>
            <a:endParaRPr lang="de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93591EF-DF9B-7CE2-705F-E581A17B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F36DD94-9B2E-3370-BD28-60626B068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45337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D33A95-356E-9167-F368-097AA9AD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9289A2-24E4-3AB9-A908-1BD99DBD4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DE6B-CA2D-014A-A7F9-E8AB0415C475}" type="datetime1">
              <a:rPr lang="de-DE" smtClean="0"/>
              <a:t>20.06.2024</a:t>
            </a:fld>
            <a:endParaRPr lang="de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669142-A197-9723-2824-37911E84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BB4A48-B7E7-BF75-29AF-4B854BAD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19537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C37B80-5D23-FE01-DD90-C4A7E4A11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A9A7-3B99-CC45-9645-BC9AEA32050A}" type="datetime1">
              <a:rPr lang="de-DE" smtClean="0"/>
              <a:t>20.06.2024</a:t>
            </a:fld>
            <a:endParaRPr lang="de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83BE032-2293-3493-1933-CD8C4B75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E453D5-9A1A-A196-1DD6-DA43F8DE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26642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05C234-FA56-8E36-0AAE-2CAFE7F61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421E2E-7D13-22FD-A15E-906A8757B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6A3E779-C440-9B9B-2AC8-B5FF414BA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49F3B8-EB21-BBD5-F78A-0EF62136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58B9-FD1E-5F48-BAF9-1DD74FBF7CC7}" type="datetime1">
              <a:rPr lang="de-DE" smtClean="0"/>
              <a:t>20.06.2024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379539-C30A-B40A-4286-09E2A5EC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281940-D8F7-F877-A014-CF48985E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6172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F6835-4D8C-C9AF-BB3A-180CB97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2CF280-6265-F8FE-F6B2-BF3D9D607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1D7F1F-9906-6C89-7259-E858C79A8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116EB2-5C49-1F4C-9FB7-EF2293D26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2622-C486-7D48-9284-1799DF54D195}" type="datetime1">
              <a:rPr lang="de-DE" smtClean="0"/>
              <a:t>20.06.2024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1A2988-F470-33F7-56A2-35D74BD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DCB68A-7BB5-AC03-7E60-DFA00D1B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85075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B1308CF-ABE8-4E66-2526-7A7E04FC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1B6BD6-05B5-DC7F-16F6-6D846D7C2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6DD07-E621-F207-89C3-9B9F39463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87019-E1B1-6E47-B944-6522661C9435}" type="datetime1">
              <a:rPr lang="de-DE" smtClean="0"/>
              <a:t>20.06.2024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10C5F3-70E8-99B5-3374-7B4D7828E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CF7692-328D-CDE4-144A-94B18D112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48676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1624544" y="721360"/>
            <a:ext cx="9206016" cy="49072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Die Projektideen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8437D61-DB3E-AFB0-F5E0-64A59B38D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accent5">
                    <a:lumMod val="75000"/>
                  </a:schemeClr>
                </a:solidFill>
              </a:rPr>
              <a:t>1</a:t>
            </a:fld>
            <a:endParaRPr lang="de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EDD226-9B58-27C8-B149-A10AFE9B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Gruppe 3: </a:t>
            </a:r>
            <a:r>
              <a:rPr lang="de-DE" sz="2000" dirty="0" err="1">
                <a:solidFill>
                  <a:schemeClr val="accent5">
                    <a:lumMod val="75000"/>
                  </a:schemeClr>
                </a:solidFill>
              </a:rPr>
              <a:t>Funkov</a:t>
            </a: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 &amp; Jean</a:t>
            </a:r>
            <a:endParaRPr lang="de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D6A78A-3B65-5FBC-5D7E-7938AC24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3C47-69EB-714E-9B92-E72AD756B193}" type="datetime1">
              <a:rPr lang="de-DE" sz="1600" smtClean="0">
                <a:solidFill>
                  <a:schemeClr val="accent5">
                    <a:lumMod val="75000"/>
                  </a:schemeClr>
                </a:solidFill>
              </a:rPr>
              <a:t>20.06.2024</a:t>
            </a:fld>
            <a:endParaRPr lang="de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84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0" y="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Die </a:t>
            </a:r>
            <a:r>
              <a:rPr lang="de-AT" sz="4000" dirty="0">
                <a:solidFill>
                  <a:srgbClr val="2E75B6"/>
                </a:solidFill>
                <a:latin typeface="Century Gothic" panose="020B0502020202020204" pitchFamily="34" charset="0"/>
              </a:rPr>
              <a:t>Projektidee</a:t>
            </a:r>
            <a:r>
              <a:rPr lang="de-AT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I</a:t>
            </a:r>
            <a:endParaRPr lang="de-US" sz="40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99F4DB3-E40F-4296-9FE9-0D30EB16D0B4}"/>
              </a:ext>
            </a:extLst>
          </p:cNvPr>
          <p:cNvSpPr/>
          <p:nvPr/>
        </p:nvSpPr>
        <p:spPr>
          <a:xfrm>
            <a:off x="0" y="75184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„</a:t>
            </a:r>
            <a:r>
              <a:rPr lang="de-DE" sz="4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Cash-o-Matic</a:t>
            </a:r>
            <a:r>
              <a:rPr lang="de-US" sz="4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B2F759-93A3-89C1-8A74-59F1A287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accent5">
                    <a:lumMod val="75000"/>
                  </a:schemeClr>
                </a:solidFill>
              </a:rPr>
              <a:t>2</a:t>
            </a:fld>
            <a:endParaRPr lang="de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9" name="Textfeld 2">
            <a:extLst>
              <a:ext uri="{FF2B5EF4-FFF2-40B4-BE49-F238E27FC236}">
                <a16:creationId xmlns:a16="http://schemas.microsoft.com/office/drawing/2014/main" id="{7DF668FC-4D7F-576C-7BCC-D5BBBAF00E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9025837"/>
              </p:ext>
            </p:extLst>
          </p:nvPr>
        </p:nvGraphicFramePr>
        <p:xfrm>
          <a:off x="639678" y="1696454"/>
          <a:ext cx="11115174" cy="415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385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0" y="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Die </a:t>
            </a:r>
            <a:r>
              <a:rPr lang="de-AT" sz="4000" dirty="0">
                <a:solidFill>
                  <a:srgbClr val="2E75B6"/>
                </a:solidFill>
                <a:latin typeface="Century Gothic" panose="020B0502020202020204" pitchFamily="34" charset="0"/>
              </a:rPr>
              <a:t>Projektidee</a:t>
            </a:r>
            <a:r>
              <a:rPr lang="de-AT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I</a:t>
            </a:r>
            <a:endParaRPr lang="de-US" sz="40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99F4DB3-E40F-4296-9FE9-0D30EB16D0B4}"/>
              </a:ext>
            </a:extLst>
          </p:cNvPr>
          <p:cNvSpPr/>
          <p:nvPr/>
        </p:nvSpPr>
        <p:spPr>
          <a:xfrm>
            <a:off x="0" y="75184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„</a:t>
            </a:r>
            <a:r>
              <a:rPr lang="de-DE" sz="4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Sonnenscheinflüsterer</a:t>
            </a:r>
            <a:r>
              <a:rPr lang="de-US" sz="4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B2F759-93A3-89C1-8A74-59F1A287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accent5">
                    <a:lumMod val="75000"/>
                  </a:schemeClr>
                </a:solidFill>
              </a:rPr>
              <a:t>3</a:t>
            </a:fld>
            <a:endParaRPr lang="de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9" name="Textfeld 2">
            <a:extLst>
              <a:ext uri="{FF2B5EF4-FFF2-40B4-BE49-F238E27FC236}">
                <a16:creationId xmlns:a16="http://schemas.microsoft.com/office/drawing/2014/main" id="{7DF668FC-4D7F-576C-7BCC-D5BBBAF00E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204402"/>
              </p:ext>
            </p:extLst>
          </p:nvPr>
        </p:nvGraphicFramePr>
        <p:xfrm>
          <a:off x="639678" y="1696454"/>
          <a:ext cx="11115174" cy="415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823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0" y="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Die </a:t>
            </a:r>
            <a:r>
              <a:rPr lang="de-AT" sz="4000" dirty="0">
                <a:solidFill>
                  <a:srgbClr val="2E75B6"/>
                </a:solidFill>
                <a:latin typeface="Century Gothic" panose="020B0502020202020204" pitchFamily="34" charset="0"/>
              </a:rPr>
              <a:t>Projektidee</a:t>
            </a:r>
            <a:r>
              <a:rPr lang="de-AT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I</a:t>
            </a:r>
            <a:endParaRPr lang="de-US" sz="40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99F4DB3-E40F-4296-9FE9-0D30EB16D0B4}"/>
              </a:ext>
            </a:extLst>
          </p:cNvPr>
          <p:cNvSpPr/>
          <p:nvPr/>
        </p:nvSpPr>
        <p:spPr>
          <a:xfrm>
            <a:off x="0" y="75184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„</a:t>
            </a:r>
            <a:r>
              <a:rPr lang="de-DE" sz="4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TaskMaster3000</a:t>
            </a:r>
            <a:r>
              <a:rPr lang="de-US" sz="4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B2F759-93A3-89C1-8A74-59F1A287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accent5">
                    <a:lumMod val="75000"/>
                  </a:schemeClr>
                </a:solidFill>
              </a:rPr>
              <a:t>4</a:t>
            </a:fld>
            <a:endParaRPr lang="de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9" name="Textfeld 2">
            <a:extLst>
              <a:ext uri="{FF2B5EF4-FFF2-40B4-BE49-F238E27FC236}">
                <a16:creationId xmlns:a16="http://schemas.microsoft.com/office/drawing/2014/main" id="{7DF668FC-4D7F-576C-7BCC-D5BBBAF00E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1196858"/>
              </p:ext>
            </p:extLst>
          </p:nvPr>
        </p:nvGraphicFramePr>
        <p:xfrm>
          <a:off x="639678" y="1696454"/>
          <a:ext cx="11115174" cy="415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592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Breitbild</PresentationFormat>
  <Paragraphs>35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Funkov, Pavel</dc:creator>
  <cp:lastModifiedBy>Awad, Jean</cp:lastModifiedBy>
  <cp:revision>8</cp:revision>
  <cp:lastPrinted>2024-06-20T17:13:50Z</cp:lastPrinted>
  <dcterms:created xsi:type="dcterms:W3CDTF">2024-05-01T14:00:33Z</dcterms:created>
  <dcterms:modified xsi:type="dcterms:W3CDTF">2024-06-20T21:45:41Z</dcterms:modified>
</cp:coreProperties>
</file>