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C7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1"/>
  </p:normalViewPr>
  <p:slideViewPr>
    <p:cSldViewPr snapToGrid="0">
      <p:cViewPr varScale="1">
        <p:scale>
          <a:sx n="106" d="100"/>
          <a:sy n="106" d="100"/>
        </p:scale>
        <p:origin x="1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B8D4B-E012-4D39-8EEA-0318CAC2D06C}" type="datetimeFigureOut">
              <a:rPr lang="de-AT" smtClean="0"/>
              <a:t>28.06.2024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0E2D9-7CF7-4672-AA92-971772EAEF6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8654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0E2D9-7CF7-4672-AA92-971772EAEF67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1816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70881C-43C2-7936-1D11-5226AC2F88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3D3C13-6735-82C2-DEAE-7E7690A983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064997-217C-C7EC-514A-38B5FDED9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8EB394-8EEA-7136-C253-1909B4402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86711C-F11E-B3FE-4573-5A6BC4FD7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4055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F765FA-7B10-4417-C931-D1354DBB1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0777100-167D-A644-D036-11EC515CF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99E689-2551-FAA6-A5F5-CB43E547F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5BB941A-2267-78B9-91D4-7F3027F5F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F93A46-3A57-4BCE-994A-2AE465E92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62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C7AE715-20FD-D9CE-F97B-2C6F33D059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9EFA517-6161-99A6-1E3E-AD0D089DC3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59C26B-B0A2-91B3-8F47-B2FA5BA32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3D945D-3E14-68A1-CA78-65C2630F5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C7F0A3-D5FE-A7A0-165F-24A0FC3CA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16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56FB66-F408-866E-74F0-64F881901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6244D9-E4C6-B153-4AAE-126964AB3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E48E1E-2A49-0A78-39A2-053C22A17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03AF90-C917-8BC6-521A-89250B946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AD4B64-C70C-4B0D-02E5-D1CBF88BA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59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BF6B50-3118-071C-3F3A-A3FCE0A72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12070D4-474E-6D56-052F-AA0F37D56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3CEFFC-1277-0501-7239-61809BDDA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D07F10-E5D4-5751-248E-77B420E01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72AB4E-8DDD-417F-D753-0F93D20CB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4892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DDB688-A515-3A21-479C-4C9E0613E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B7B849-2BA4-2926-D698-050937BCA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9F9C5F4-337E-EE6D-C001-FD1229490C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53AA12B-2CDE-0071-79BF-16EFB87F3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9A41FD5-B97A-7F92-6A6A-4DF7C7F07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EB526C4-4F2E-EA0E-32AE-D594BD82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8559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4A68E9-5343-3475-A5F9-E0E35A309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DBC3BBE-70BD-B503-B905-C7E4B02AE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E48FBA-0A9D-BB14-EC3E-D72928369A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39F123B-BABF-3E30-AA23-13C8D7B5D0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59FAA33-6C7C-AFC4-CBDC-3C278C2913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1176E99-0B83-BCE1-09AC-846C4D0DE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D1AFF09-27D8-2ABD-BE2D-C068A115E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51E8136-0B6D-0698-5E93-502ACF955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683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7C7DFF-AABF-D81E-DFA5-629AB9DC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6330D9F-699E-AB24-622A-1A43D3E33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A010C1-0A87-8630-2107-16EA213F0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259082C-A120-A5B1-1759-1C0E6ECE3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180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3E4BB9-908D-66A2-686F-90922E07C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D846081-2BF2-9F07-982E-AF90C230B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B5C3C24-4914-6A51-05DF-FA6076B78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8924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65AE8E-FCF9-8861-CA9A-E675A2AE0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7B9E4C-50E8-7A3C-8F0B-E602DFBDB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CA8D48D-844F-4D45-A566-8A26C44AA3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20BC028-188B-DABF-3CB5-929367843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681B2DD-F4E7-1818-1BB2-61A91DC33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8365967-3904-9A7B-4850-0DE114B6D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345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39CF08-D446-C471-A58F-266D5ED14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B3B3AEF-04FC-CCCB-29B6-17F983B046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37D1450-A3A6-FC1F-28AE-A63DA7E4B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15BCDD-DE0A-F392-C34F-25BDE306F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C4E66C-E454-01FF-C112-702B7D512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32BEDE-88A2-AE98-8C2F-7A9B4C5E4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596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95E9436-1164-A7A3-03BF-E9A0A21F0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68787C-6CA7-DB5D-742E-B81A52C44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185610-12A5-7B04-6F05-851DB01898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B3C2F5-3785-144B-9D90-377067C69FCF}" type="datetimeFigureOut">
              <a:rPr lang="de-DE" smtClean="0"/>
              <a:t>28.06.2024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930E2D-080D-B949-994F-9572FEC8C7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EC9F88-E2D6-0DCE-1A43-8FB66ED0BB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30BF6C-D658-5B47-A361-0C00B3EBBFB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7219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Rectangle 264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A99050EE-26AF-4253-BD50-F0FCD965A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284" y="575361"/>
            <a:ext cx="5707277" cy="5707277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FEFF5F7-CE1C-E74B-6206-EB65F17FF8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217" y="1705208"/>
            <a:ext cx="4974771" cy="358778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Translation Buddy</a:t>
            </a:r>
          </a:p>
        </p:txBody>
      </p:sp>
      <p:grpSp>
        <p:nvGrpSpPr>
          <p:cNvPr id="276" name="Graphic 190">
            <a:extLst>
              <a:ext uri="{FF2B5EF4-FFF2-40B4-BE49-F238E27FC236}">
                <a16:creationId xmlns:a16="http://schemas.microsoft.com/office/drawing/2014/main" id="{00E015F5-1A99-4E40-BC3D-770780299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3117" y="1193254"/>
            <a:ext cx="1291642" cy="429215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3FE6F571-2BB7-46DA-A3D9-B32ADDC16A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A905CC16-753C-4B9F-B3E2-C456795AE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3" name="Graphic 212">
            <a:extLst>
              <a:ext uri="{FF2B5EF4-FFF2-40B4-BE49-F238E27FC236}">
                <a16:creationId xmlns:a16="http://schemas.microsoft.com/office/drawing/2014/main" id="{D0C78466-EB6E-45A0-99A6-A00789ACD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7727" y="421588"/>
            <a:ext cx="1291468" cy="1291468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5" name="Graphic 212">
            <a:extLst>
              <a:ext uri="{FF2B5EF4-FFF2-40B4-BE49-F238E27FC236}">
                <a16:creationId xmlns:a16="http://schemas.microsoft.com/office/drawing/2014/main" id="{E99F76E4-5DFD-4DBE-B042-66FBCD118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7727" y="421588"/>
            <a:ext cx="1291468" cy="1291468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77" name="Graphic 4">
            <a:extLst>
              <a:ext uri="{FF2B5EF4-FFF2-40B4-BE49-F238E27FC236}">
                <a16:creationId xmlns:a16="http://schemas.microsoft.com/office/drawing/2014/main" id="{5468B3A9-705E-43C3-A742-0619B0D8F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0915" y="4748271"/>
            <a:ext cx="1330536" cy="1330521"/>
            <a:chOff x="5734037" y="3067039"/>
            <a:chExt cx="724483" cy="724489"/>
          </a:xfrm>
          <a:solidFill>
            <a:schemeClr val="bg1"/>
          </a:solidFill>
        </p:grpSpPr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29D439AD-5D67-497C-B831-D17FC3E592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23F54BF2-C71C-45C5-9408-3B5E011B0F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2BBABE17-DB56-44AB-934B-63C07C79F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CB483D20-A128-4076-AF54-88646172B8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E5EFA818-FDDA-49E9-B11F-E9DC1854A9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EA1F8728-F8F7-4828-A718-A15E7663EA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8DA1F73F-AA1D-41D7-BAAB-292FD94A3E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D9441DEA-C85E-4B9C-A48D-8437854C4C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15EBAA20-1368-4495-8D7C-820FAD8ECF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0FB92591-626C-4D2B-A3E6-EC8742D67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D392448D-513F-4528-9D8D-A151982041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61946BAE-1546-4EA4-A108-A799BF5D2C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42A8EC93-6A35-4D37-A8CB-59362BF875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AFC3ECA2-E914-4D83-ABF9-B9FFD96E92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712B1108-9AAC-4F10-A64F-0D6963E51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284CDA0C-B2AB-4791-83B1-C053C061D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F857BF6B-E0CA-49C0-8827-B44CE8B92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6D7B06A7-ADDF-4F27-B11F-08422FC18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E8B0DA6C-71D7-4FCB-AE4C-035E0ADB50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EB078173-ADFB-480D-91A4-4D71C0109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AAA4027A-C97B-4C9A-B04C-EBE21122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C06DA92D-C6D0-4C7D-98CF-D9576912E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D6601653-3941-4C9B-BD39-62EECE23A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2BC4A394-4FFE-4BFE-9A59-2B624E071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EB4EABA5-FDCF-4F6F-8FF1-6FDFF5058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10F3C940-2320-488A-B24C-AB0A4FB53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F525BA82-37D8-47ED-AFF6-AE57124A4E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C2D78955-C80F-4DA3-83AA-D28A5A6FA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BC23DAAC-7C06-4012-8CBB-8E3126B68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60D19F80-DC80-49EC-8EDD-7889092C18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11F50BB3-EA39-4693-BAE1-1101EF0A4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00EFD45B-69A8-47F6-A5BF-779F7EB49F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9E53C464-7272-4EBC-830B-CB29A9698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B6BF10CE-C2AD-487A-9402-8D5C746EC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1064C7FE-F8EB-47EF-97FA-348A52059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A991C553-06A1-4F26-BBBC-80F7E11E7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BCE9C081-2191-4C84-956E-F106BB015C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292F6F03-BC34-40C6-8F17-7A169CD72F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A5101B80-7351-4F0F-AB7D-3E40B4D266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0570EE1D-95AC-4660-8E96-7C8A36FEB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385D9A56-2D15-4E0A-B981-E168F09064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28D0BA2F-9273-4EAA-AD17-C4EFE1140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512CC54E-7976-4DC9-984C-45C2A23A7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C8A3FC72-9FF9-41F6-97E0-45A0FEE94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48918C16-C9B6-40D5-93A0-DB547B644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A05612C6-4858-4854-A3D3-90CF1E1C75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A8E88D77-C726-4008-849C-DA7361F885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24CFE7CA-C955-4365-90C3-6272CB9A3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38B43FC8-B81C-490A-A346-4C6235DA8A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214D0221-0C97-4C71-B535-7506956EF8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ED0C44EA-BD25-49A3-9EB8-9D8DED7C19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A3C9CCF2-15CC-4F7D-87F5-7FFEBAC9C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8AA321D8-1D2C-472C-A2DB-EBB74498DD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724680C1-4BB5-45DB-A558-82514418C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C94F4CEF-82DD-4CFB-8EE3-4AB115F6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4F186C9C-C620-4426-A674-E40F808F66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8929942C-BA3F-40EF-94DD-4A5C22C5B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D234974B-3555-465B-95A7-1C63CE7386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0E38F9FD-48AC-4C3E-9E75-D1C0B555E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3AA72E26-5C3D-4231-9042-E00AE43E80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6684433D-3C9E-4C19-A801-D51CF3064F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DADB0C3D-A021-4F40-93B3-76B61334F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41781C18-F408-401D-8A86-99FFBB989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9D958D9F-E4B0-48B1-ADA4-3053AFB5D9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43EFCD46-F0FB-499C-81B9-3508FE5C8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2B6A130F-CB85-4BDA-8DDF-8DAAB2F7D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9359DA40-CA94-4B1F-9BE6-C800BEEC77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73304FCD-8DAD-4BC8-A16E-84DDCA07F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BCB4864C-8F67-4BE7-89CC-664EA25EC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845F543D-67FC-4640-A2A1-69DA6D0528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DBDB2A9C-60E5-4F7E-BA2B-4DD1595FB9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72B10DA2-D88E-4952-BDB5-102E61B4B2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AC5F5BED-3698-4F52-9977-D8CA2DC031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E19CCEBC-AD20-45B2-A751-42B40BB31C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3A978AD9-9A35-4B89-B3BC-61E54AD9EB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77D8C808-AFC9-42DD-B253-0048903791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EECD0BF1-7C64-407E-8306-4C447B1D32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953B0F94-AC35-4CB2-878D-1DC7D68BE9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08EA50C2-BB5F-4368-AA91-67B207C1AB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DE45A7FE-0A45-45F6-8417-EBDA5A12D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DA8B8DC8-F88C-432E-A8C2-8D13FE874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D02C5430-233D-49F7-B852-181D2B2F61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76DB286F-9E15-441C-8697-57007B76C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534DC0EE-15B7-44AE-A7DC-8B5E22688A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4FBE9900-F640-4248-9C4C-EDBE5E00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37FF04AF-F86B-49F8-AAB5-DA696591A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710DCFEA-4572-47A3-A6BE-7B21F5758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BA42ED8E-CCC8-478F-9EF4-625B63307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146DF8F4-DF09-4E6C-887F-C9269E56A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7FF3916E-5C82-4956-A88B-81BFAC91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7E5CF7AE-ED45-4AB5-9AEB-56FC964BFA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7CFB132C-BEB1-4897-B1A4-97422811F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4EE49F21-E336-41BC-8256-85A9AB597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C62510EE-BDCD-4393-9AD7-2D0C9A722D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2420F94B-4F00-4C6C-97E3-BA5B5E6871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E712560A-A110-4132-85D5-21BBBFA8C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D1E3102B-23D5-43AE-A67D-583AAA52B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9D5ABE4E-EB80-423C-BBCE-9C1B77D9B0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BEB8CCC5-38F5-4892-A00B-14B645BBDF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8860175F-F7D5-4464-AD61-5B435528F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E28C20B0-98AA-4A5B-8CE1-236A3F6CAA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8A56719F-13F0-4B75-8C04-DAACD8FD86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B30555DA-285C-4859-83DE-B16FF6DB1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67AF00E9-C8D6-41C4-9703-5468F51639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D07F88BD-A2E8-4F25-BB43-9372C6C9F3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DFAE35DA-8283-4F4B-8C00-FF8EFE39B3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4340DEBE-A255-48E2-B7B2-AE881651C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FE968FB9-507A-4F2E-B346-15995081B1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4DA99BD8-9C2B-46BF-AA27-ED405540D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50C84F67-D2C2-48DF-8537-DF99C6024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F5CAEB9A-26A6-4FBF-916B-19FC9B0BF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E4DEDE1B-4819-4E4B-849E-330D7DF56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C441B73E-F19C-4313-8F46-F600603B36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014FE805-EF51-4859-A6DF-CF75F9A0F5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624CF2A5-BD9E-4570-8560-063BC70F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6BEC415C-7946-43B2-9AC8-348B6B5CD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1B615AD5-3365-43D4-8E16-377A2A2F9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9D184DFD-DD33-491E-90FF-6E4ECA2668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31B62FE1-0262-4B09-ABEA-8AA010137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20C539C6-FAA9-4EBE-93D9-1F946E144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8C6EF3FF-09E5-4099-A49B-CA364A6E8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B3C5E06F-8F1E-4771-AAE4-B34B1D6A3D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538D5AE9-76CC-4AE4-B026-656EDCB01B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30F1A9B9-52AB-4527-BD4A-1802F7C960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46A57D78-C020-4EEF-971D-0C8802889A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7666D7A3-5ABF-4EDE-A0C5-F2099B2D86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13BC460A-E0FF-4658-A2FD-A3AF4D51DF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26467CC2-3AB3-4D37-8323-385B7399F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563A1F58-33CE-4EDF-B902-3F43F69DA2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DDCFAB2F-7E88-4A57-999A-2506A1FE71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571BEB66-3787-441F-BB54-80C05C6F13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641DC095-611E-4979-8664-6C0EB878F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210B9ECF-D859-4919-A9D6-3208548F00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4FBC31D4-7E98-452C-8A87-822DE0432C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E302346C-F328-435B-87ED-447C6F8542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B94F507E-9E94-432E-AE8A-A6CB2C5D0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1FFAC4F0-FD7F-4943-B60E-E276F8B23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A8A5D871-92FD-43C3-BF94-0B524FA7D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6A79A241-1665-453E-ADD4-18892D4F8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81EABE18-4189-4E07-93C9-9B76673E3E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B658A0EE-6F09-4EF7-B5E7-F23A556B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15EB019C-C95B-4DE3-BD17-DC20F8007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2948B3ED-79C1-47C8-B712-0BFB5536C3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13387DB9-900B-422D-90F7-C5C7EB5D59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48FDCCF3-E6D6-4CD0-9D47-02FE785C7A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BC14E8F6-33F6-47CE-9A24-EA71D7149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F78CC38F-63FC-4552-B17B-8D79D3C8F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89042823-A002-49CE-B03D-ED1291DC13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96EFC6CE-198B-489B-B1EE-72CE84262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49FEA23D-54D9-45D7-9325-1E2F638C9C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2DB04EE3-370F-49CE-BCFE-C2999C3CF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8BCBCC34-797D-41A8-8AD1-7E03E1BBFF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AFF5C1F8-0EDE-4835-89E6-1FCB2EA395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6171D504-6300-457C-AFCC-064DBB3FCC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62ACE739-C8C4-4495-B04C-C3AFC4481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3F4771CD-CDCA-4FFE-8EF5-E42D1781E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A10C0BFE-A8F9-4E21-9DFD-37A4D26C6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4D8D4EF9-4EF7-4538-A4AE-439F9335EA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7E0500AB-5662-43B9-95C2-2EC80CC54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984021AD-A6A2-4CDA-A953-72FBA7598B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D1FBF47-CAC8-4385-9DC7-C9BB6167E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FBAEE482-005F-4288-8D66-09EA246C4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2C5DCF49-33DE-4AFF-818E-42F59F280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866903F3-208B-46D5-925B-254DC7429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2550D219-E342-4A38-BB89-575C1EE7A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5B5485FC-95D0-4660-9594-2C9BD3B77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2EA358DA-C7E8-4DF8-B7D6-CC5829565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7990E8BB-4369-4845-8436-A6F3FE1D1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D6C050C5-1951-434B-A7FE-D271E73F8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448" name="Graphic 4">
            <a:extLst>
              <a:ext uri="{FF2B5EF4-FFF2-40B4-BE49-F238E27FC236}">
                <a16:creationId xmlns:a16="http://schemas.microsoft.com/office/drawing/2014/main" id="{773717CC-ECEE-4ABF-BA61-C59F468017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0915" y="4748271"/>
            <a:ext cx="1330536" cy="1330521"/>
            <a:chOff x="5734037" y="3067039"/>
            <a:chExt cx="724483" cy="724489"/>
          </a:xfrm>
          <a:solidFill>
            <a:schemeClr val="bg1">
              <a:alpha val="60000"/>
            </a:schemeClr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9A4FAE41-62DF-4B8E-BD66-8EC206E0E3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564C7F1F-5546-40DC-A16B-C9A3E45777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45583216-FC24-4B75-9703-DBEC401FF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2FD0A70D-2E7E-4048-8145-0F45EDBBC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B703C78E-D176-4455-B7B5-2DB4F418DB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AD23B98E-D1FB-4BD9-BA4A-060BC8266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C1541992-EEDB-4D6B-BDA9-B66E58A17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08072B3B-B852-4186-ACFE-F614251324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7B5DD2CA-BCBA-4F3E-B472-84006768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C7335DFE-05E4-4D45-B035-1D85E7648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ADCF9375-A092-491A-960D-A4DBB376C3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95341599-7E99-490F-9AF8-07EAE5C8DB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E1C55EB0-818A-46E6-8D53-550310029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319B036C-5BD8-4F3B-8935-96D50F410D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A8445880-106C-4DC8-A250-D132F0D6F3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952AA1DD-5DBE-43CD-9B85-63C7626929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2A412466-ED73-4944-83CE-224B1769C2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807E195A-10DB-494C-A547-E1D0C6F616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4CD4AECE-734D-4B90-984F-B2ABFA2B6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2927072E-8001-4AD1-A4C4-2EDBA3BF87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99D6F50-E593-46A3-81D8-73389276B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7A96E600-84B4-452B-AE40-295FC5807E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CBBA17AC-C1AB-4BFC-A051-457275D1D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488E850C-90D5-4D0F-A57D-7809327EF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9F98D808-AB13-4D8D-B4C5-9D32153462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5AFFBC0-FF37-4117-86FA-21ABDA17A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ED0AC42A-17B0-4154-968C-CAE2A04C28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4A7A31A0-8490-4B9D-B9CC-7FF28053EB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8188899C-6A74-43D8-B36C-F86B278C8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1537EAA6-95B6-4674-A7B9-40F9AB7F59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F4B29507-C08F-4764-B703-0EB33A0FAC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4200E500-6A99-47FC-A30F-FA4C85DA8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9558677C-76AD-451F-AEEE-C5FEE4179C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79E472E5-A81A-44E7-AEBA-C3A593497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5CD54F54-9E41-4635-A533-6CC6515E13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B22D6F46-74C0-49D9-8CD8-BC125E973D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C6FAA6EC-EDF6-4522-ACD8-8D4F7FF872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5F8364DC-ED1A-482D-A418-7941B199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1896D361-70A8-4528-940B-F306550F8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4D1CB00A-0CE1-4E25-ADCE-9562845F54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E1B6761E-B7C6-4218-B95F-F6DEC0066D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CA081177-DAC3-4667-91A1-4CC885D4A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435007DC-BB8D-43BA-9598-AE79AA262E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46628B8A-02EC-44EF-B52C-5EBAFBCF9C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2DACEC99-8F4C-495C-8EAA-670A3A02ED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C8EFEAD4-1425-4357-9D8A-F326DABC6E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FDA70E94-A082-47D4-B4F8-142AEF1DC3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10E96E8A-1EEA-4F1D-8CFE-12DC9B9E7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B12D7CC4-A548-4FF7-A6B2-9151CFA9E3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CB3F1C68-B597-4669-87F8-C80124ABE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A57037D2-0958-4F34-815F-C8CA7F86AE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30AF3969-3F11-4157-B4B9-33B1314623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51D613E3-18F5-4426-ADEB-DEC123E16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1DC25548-A3A9-4018-A29B-6972D353F9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7EDE6372-94D2-435D-BD43-A20072D80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729575A6-77E2-4199-8F0A-27C89330A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12EB506D-59AD-4011-80F8-36A2BDB95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92FD46FA-14EB-46A2-B4A3-ECD1F49BAC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1CD84E07-49A9-40E3-B34C-91C156C9C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F3090306-C384-44A0-8C38-77397133BA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3515E97E-31A4-4273-AB55-8EAD74CB9E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792F63CA-0494-43E2-A0AA-37C35C8326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5389A040-E4CC-4CE7-8B9F-40ECA9ACE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1BA51B23-705C-49BE-B606-8A9B623E0A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B16EF17A-F451-4B5B-9052-33A9116E9D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1B20B7D1-27D7-4E1A-A317-E9E7A105A9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1E3FADAF-FD1D-45B2-A40D-EBDD536E7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301257BA-BCE2-4479-A04F-A9DBFAF92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619D0ABC-04D9-405A-A52F-5EEC01762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123AE5C7-608A-47A7-B7A1-55662B70BF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957BDA1A-3081-45EB-A31E-3F98EC6DC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683DDA50-C794-4DC5-8297-CFDEB8DCB4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FA42024A-A832-4635-9CE6-B968232CE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564D00AA-3E68-4F56-80A0-08D5DFFB6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D988A711-E3E8-4172-AFE1-60E93FF10A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7A89FF34-EE34-461C-A3EF-73AC3801B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80D55E43-BE59-444D-B32B-9C0306A126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639C823F-B16B-4DF7-BA6E-0D832AAB2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2E623C08-172F-41EA-90CB-59ED0D583B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94C0577F-0FF9-47D5-8C6D-FC7B4CC31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30C80E9D-7909-4C52-ACAD-80FF874F99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2B9598CE-4E74-4A54-BAB8-59379D211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E7188EAA-47E1-4B73-8682-C74A0421BE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36900E8B-61F2-411F-B29F-A9CDC6E81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0A25598A-334A-487D-9604-4753EAE81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C8DBE472-045A-491C-AB7C-4153EE2B0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2F6DD374-5D5F-48BB-8135-8F37EE2C2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386B8A5A-00D0-4291-937B-931B3F19CD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89C10BFA-8067-495D-810E-1F4085F7B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51F94E69-8294-4AB3-A457-3BD4ACF085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AD2859C5-45C5-4EE2-8272-0FA7A02353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14AFB321-1B9D-41AF-9686-8C689A3F4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5C4403F4-D893-4E4C-8DFE-E79AE6A62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BA894316-677B-4B51-AF19-0D3FAF96A7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07FDE9AD-8F5A-44B0-AC7E-30148150D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A4D0E6BA-489D-4EA4-994E-225F7D078B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7EDFBCCB-EC92-4860-BBDB-2EC6355FE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459DBA8E-2EB0-4C51-A161-2C595B89D4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FB1BA285-9A95-49B7-A098-F38400D92B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D29C405E-90F5-4AB5-8B5F-3CA2F1815A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F7214FFD-3321-412F-9CA5-4BC6E874F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5F16C3D8-64A1-443D-92A7-EA97518A63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7E4EFAB9-436A-4B6B-A16B-8DA3F614A8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037DDFC3-D7A5-443D-8417-D723296DA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253AC142-F4B4-47E8-BBEE-F7D0F8547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890AAA82-94E2-41D0-AE92-9C87195CCB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FD33B856-EF4E-40FC-BDA0-9E26203D0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24AEBF58-C8A2-4D00-9AFB-B5012AEA36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21270E55-4211-4529-BDC3-29B80BDF5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16DD7E91-EFBB-4DD7-B30F-4A13C20BE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96260F31-66FB-4E2C-801E-701C2B859A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B5FEE1C9-3961-4400-AD3E-B5AD93A47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34E1BE05-269F-4A13-99FE-2A973A0E77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2D591FBD-65C6-46C4-AF19-875D652DCF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85F7E635-CB45-4346-BBFB-10FF0576AF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3BDAC885-F0B3-4D66-8587-438465298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3427A7E1-71C9-42CC-9CAF-53642DC4D0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20BF60C4-2E5D-473E-96B6-D22BB8536F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C4703732-1088-4448-ACC0-D8BD901B2C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6777D706-23BF-4962-98D3-D5AE7DF4E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783FF777-4C59-44D0-9441-2B40E0A70E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2037F33C-65F4-44B6-9CB2-D32D1552C6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E73BA403-F3FD-4D76-A516-5698375D6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0AF0D29B-415A-4327-A4B4-B5DC8F0AC0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374A9388-F55E-4F94-817D-5BFF0B59E7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30C52183-F223-4E0A-B713-C91589CEB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A6BEE030-DC6B-4CB1-A01B-95CC82552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2D41CF67-37BB-443C-85CF-2A05174FD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65A449CF-396F-45B8-B268-6824A4E89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9C20A7EF-7013-4D6C-ADD8-868A931DF2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F787692C-3BA9-4D4D-82F8-E497797AAE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A6D539D6-A55E-40F5-83AC-A773405241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D4D7922F-CA55-4202-B99F-ED303E7044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4120C846-A602-4B6C-9C07-11D2B0F8A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84B5D527-4684-45F5-84CE-73642492D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FF31CF21-8169-4D45-A115-9CF8D37189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DA8762B9-9CD8-4676-93F5-6C9358A94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A183E80A-70D1-4F52-A92D-D396648CCB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83FBB0F7-E17E-4890-9B66-3625BA1468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708E7BF1-2D4D-44AB-A5CC-0ED91B8462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4B468C4E-6F63-4172-AE1F-8965744DBC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974C7149-F567-4D55-8F48-511DCF3A81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54A551FA-7E10-4D28-9A10-B9A06C0780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1D04F3C0-CE2C-4B8D-A5BD-0E994FD8D9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D2EA9230-DD52-48A9-B268-56744EA506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043A05F5-A8CF-4D01-AF12-95D1ECAE46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1F47C6BC-BD1A-4291-B018-05E5A72E4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E5B89844-FD17-4048-A3F5-35E390C6EF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B5593F34-8B0E-4D34-9781-B594E2F5D7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4428E4BB-2263-4D19-8254-C9B54B8565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2366216E-6EA2-4872-8370-C5EC22520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D66F8E3F-BF33-4F99-A1F0-EB5885BF2C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EB506747-ED9D-43EA-BD67-DF7971849E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AC803CE8-FFF7-40EA-AF62-102724C32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7EF6FFCA-06CC-4395-AEB0-425719A42D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0D95F285-AAC0-4F32-8665-2677878BD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8DFCCA2E-BF12-4D26-A5A4-A03387546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2ABEAC60-6AC3-4D6A-95F9-2E79F6BE00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FA6015B7-49FE-4729-B2F4-585F0F305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D611DEB1-76FE-4625-9449-88E52D15F4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:a16="http://schemas.microsoft.com/office/drawing/2014/main" id="{97F031C1-1AA7-4CA7-ADD3-E0577626E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96F5D0CB-22E6-4536-8403-F42527F31F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A32718AB-7401-4F66-9C77-E06C3CF7CD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85B6B5F1-D1E4-45A3-8117-348D02D2A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534869FD-184C-42DB-B9DA-293DB67E5E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A781504F-CAFD-4201-B288-8B4A809B43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D9FC8348-2BA6-4631-8AA7-D63CD898C5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C1AF95A2-64EA-45E2-A43B-1EBD569109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CFC80050-240D-434A-BFCB-DE4DA4FAF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Untertitel 2">
            <a:extLst>
              <a:ext uri="{FF2B5EF4-FFF2-40B4-BE49-F238E27FC236}">
                <a16:creationId xmlns:a16="http://schemas.microsoft.com/office/drawing/2014/main" id="{097583D4-CD51-2470-6479-1C8DEA8EA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37662" y="3594659"/>
            <a:ext cx="4974771" cy="2709955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r"/>
            <a:endParaRPr lang="en-US" sz="3200" dirty="0">
              <a:solidFill>
                <a:schemeClr val="bg1"/>
              </a:solidFill>
            </a:endParaRPr>
          </a:p>
          <a:p>
            <a:pPr algn="r"/>
            <a:endParaRPr lang="en-US" sz="3200" dirty="0">
              <a:solidFill>
                <a:schemeClr val="bg1"/>
              </a:solidFill>
            </a:endParaRPr>
          </a:p>
          <a:p>
            <a:pPr algn="r"/>
            <a:endParaRPr lang="en-US" sz="3200" dirty="0">
              <a:solidFill>
                <a:schemeClr val="bg1"/>
              </a:solidFill>
            </a:endParaRPr>
          </a:p>
          <a:p>
            <a:pPr algn="r"/>
            <a:r>
              <a:rPr lang="en-US" sz="3200" dirty="0">
                <a:solidFill>
                  <a:schemeClr val="bg1"/>
                </a:solidFill>
              </a:rPr>
              <a:t>Gruppe 7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Andreas Schubert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Aaron Plonner</a:t>
            </a:r>
          </a:p>
          <a:p>
            <a:pPr indent="-228600" algn="r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502E82C-519F-7CCB-3A73-AA6B06628AF1}"/>
              </a:ext>
            </a:extLst>
          </p:cNvPr>
          <p:cNvSpPr txBox="1"/>
          <p:nvPr/>
        </p:nvSpPr>
        <p:spPr>
          <a:xfrm>
            <a:off x="3048990" y="3247303"/>
            <a:ext cx="6097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0493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Graphic 212">
            <a:extLst>
              <a:ext uri="{FF2B5EF4-FFF2-40B4-BE49-F238E27FC236}">
                <a16:creationId xmlns:a16="http://schemas.microsoft.com/office/drawing/2014/main" id="{55C61911-45B2-48BF-AC7A-1EB579B42C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2373" y="798490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" name="Graphic 212">
            <a:extLst>
              <a:ext uri="{FF2B5EF4-FFF2-40B4-BE49-F238E27FC236}">
                <a16:creationId xmlns:a16="http://schemas.microsoft.com/office/drawing/2014/main" id="{2DE4D4CE-6DAE-4A05-BE5B-6BCE3F4EC7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2373" y="798490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CC2B9BD-91C1-2EF0-E57A-7B8ADF8D8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7" y="1264801"/>
            <a:ext cx="4114571" cy="4296387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Struktur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8CB1D39-68D4-4372-BF3B-2A33A7495E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10C23D31-5B0A-4956-A59F-A24F57D2A9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988" y="4604761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4C6FC6E-4AAF-4628-B7E5-85DF9D32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988" y="4604761"/>
            <a:ext cx="319941" cy="31994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2" name="Graphic 185">
            <a:extLst>
              <a:ext uri="{FF2B5EF4-FFF2-40B4-BE49-F238E27FC236}">
                <a16:creationId xmlns:a16="http://schemas.microsoft.com/office/drawing/2014/main" id="{582A903B-6B78-4F0A-B7C9-3D80499020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510EA93-8F64-42C8-A630-D449506E95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CB53FC-E4DA-4001-928B-9998A85EA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210B969-4FDF-4AAC-9397-63D543495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70B3EF0-84EA-4F47-86A3-1EA1F644A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9369A8-EF57-42A1-8EC8-F6A9F92A3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" name="Diagonal liegende Ecken des Rechtecks schneiden 5">
            <a:extLst>
              <a:ext uri="{FF2B5EF4-FFF2-40B4-BE49-F238E27FC236}">
                <a16:creationId xmlns:a16="http://schemas.microsoft.com/office/drawing/2014/main" id="{1C3FC619-6B69-793D-58EB-1EEBD2A87E73}"/>
              </a:ext>
            </a:extLst>
          </p:cNvPr>
          <p:cNvSpPr/>
          <p:nvPr/>
        </p:nvSpPr>
        <p:spPr>
          <a:xfrm>
            <a:off x="6721033" y="1255772"/>
            <a:ext cx="1582057" cy="1110764"/>
          </a:xfrm>
          <a:custGeom>
            <a:avLst/>
            <a:gdLst>
              <a:gd name="connsiteX0" fmla="*/ 0 w 1582057"/>
              <a:gd name="connsiteY0" fmla="*/ 0 h 1110764"/>
              <a:gd name="connsiteX1" fmla="*/ 684494 w 1582057"/>
              <a:gd name="connsiteY1" fmla="*/ 0 h 1110764"/>
              <a:gd name="connsiteX2" fmla="*/ 1396926 w 1582057"/>
              <a:gd name="connsiteY2" fmla="*/ 0 h 1110764"/>
              <a:gd name="connsiteX3" fmla="*/ 1582057 w 1582057"/>
              <a:gd name="connsiteY3" fmla="*/ 185131 h 1110764"/>
              <a:gd name="connsiteX4" fmla="*/ 1582057 w 1582057"/>
              <a:gd name="connsiteY4" fmla="*/ 647948 h 1110764"/>
              <a:gd name="connsiteX5" fmla="*/ 1582057 w 1582057"/>
              <a:gd name="connsiteY5" fmla="*/ 1110764 h 1110764"/>
              <a:gd name="connsiteX6" fmla="*/ 1582057 w 1582057"/>
              <a:gd name="connsiteY6" fmla="*/ 1110764 h 1110764"/>
              <a:gd name="connsiteX7" fmla="*/ 855655 w 1582057"/>
              <a:gd name="connsiteY7" fmla="*/ 1110764 h 1110764"/>
              <a:gd name="connsiteX8" fmla="*/ 185131 w 1582057"/>
              <a:gd name="connsiteY8" fmla="*/ 1110764 h 1110764"/>
              <a:gd name="connsiteX9" fmla="*/ 0 w 1582057"/>
              <a:gd name="connsiteY9" fmla="*/ 925633 h 1110764"/>
              <a:gd name="connsiteX10" fmla="*/ 0 w 1582057"/>
              <a:gd name="connsiteY10" fmla="*/ 462817 h 1110764"/>
              <a:gd name="connsiteX11" fmla="*/ 0 w 1582057"/>
              <a:gd name="connsiteY11" fmla="*/ 0 h 111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82057" h="1110764" extrusionOk="0">
                <a:moveTo>
                  <a:pt x="0" y="0"/>
                </a:moveTo>
                <a:cubicBezTo>
                  <a:pt x="183805" y="-14325"/>
                  <a:pt x="536563" y="-17791"/>
                  <a:pt x="684494" y="0"/>
                </a:cubicBezTo>
                <a:cubicBezTo>
                  <a:pt x="832425" y="17791"/>
                  <a:pt x="1074787" y="19299"/>
                  <a:pt x="1396926" y="0"/>
                </a:cubicBezTo>
                <a:cubicBezTo>
                  <a:pt x="1452931" y="49209"/>
                  <a:pt x="1484068" y="99323"/>
                  <a:pt x="1582057" y="185131"/>
                </a:cubicBezTo>
                <a:cubicBezTo>
                  <a:pt x="1572233" y="383107"/>
                  <a:pt x="1583331" y="478022"/>
                  <a:pt x="1582057" y="647948"/>
                </a:cubicBezTo>
                <a:cubicBezTo>
                  <a:pt x="1580783" y="817874"/>
                  <a:pt x="1577456" y="1009700"/>
                  <a:pt x="1582057" y="1110764"/>
                </a:cubicBezTo>
                <a:lnTo>
                  <a:pt x="1582057" y="1110764"/>
                </a:lnTo>
                <a:cubicBezTo>
                  <a:pt x="1330042" y="1092858"/>
                  <a:pt x="1131617" y="1133276"/>
                  <a:pt x="855655" y="1110764"/>
                </a:cubicBezTo>
                <a:cubicBezTo>
                  <a:pt x="579693" y="1088252"/>
                  <a:pt x="348318" y="1095444"/>
                  <a:pt x="185131" y="1110764"/>
                </a:cubicBezTo>
                <a:cubicBezTo>
                  <a:pt x="121487" y="1032543"/>
                  <a:pt x="76875" y="996609"/>
                  <a:pt x="0" y="925633"/>
                </a:cubicBezTo>
                <a:cubicBezTo>
                  <a:pt x="-17047" y="796921"/>
                  <a:pt x="-19145" y="588373"/>
                  <a:pt x="0" y="462817"/>
                </a:cubicBezTo>
                <a:cubicBezTo>
                  <a:pt x="19145" y="337261"/>
                  <a:pt x="10423" y="147453"/>
                  <a:pt x="0" y="0"/>
                </a:cubicBezTo>
                <a:close/>
              </a:path>
            </a:pathLst>
          </a:custGeom>
          <a:noFill/>
          <a:ln w="57150">
            <a:solidFill>
              <a:schemeClr val="bg1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snip2Diag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User-interface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A61D096-85AB-F3B1-8CFB-21C5EB7478C5}"/>
              </a:ext>
            </a:extLst>
          </p:cNvPr>
          <p:cNvSpPr/>
          <p:nvPr/>
        </p:nvSpPr>
        <p:spPr>
          <a:xfrm>
            <a:off x="9495781" y="2438150"/>
            <a:ext cx="1107651" cy="1110764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API</a:t>
            </a:r>
          </a:p>
        </p:txBody>
      </p:sp>
      <p:sp>
        <p:nvSpPr>
          <p:cNvPr id="11" name="Gefaltete Ecke 10">
            <a:extLst>
              <a:ext uri="{FF2B5EF4-FFF2-40B4-BE49-F238E27FC236}">
                <a16:creationId xmlns:a16="http://schemas.microsoft.com/office/drawing/2014/main" id="{C22B1AF2-82FD-0C2A-A51D-72F1AEE7C220}"/>
              </a:ext>
            </a:extLst>
          </p:cNvPr>
          <p:cNvSpPr/>
          <p:nvPr/>
        </p:nvSpPr>
        <p:spPr>
          <a:xfrm>
            <a:off x="7512061" y="4087265"/>
            <a:ext cx="1582057" cy="1110764"/>
          </a:xfrm>
          <a:prstGeom prst="foldedCorner">
            <a:avLst>
              <a:gd name="adj" fmla="val 31566"/>
            </a:avLst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Open Office Text Editor</a:t>
            </a:r>
          </a:p>
        </p:txBody>
      </p:sp>
      <p:cxnSp>
        <p:nvCxnSpPr>
          <p:cNvPr id="19" name="Gekrümmte Verbindung 18">
            <a:extLst>
              <a:ext uri="{FF2B5EF4-FFF2-40B4-BE49-F238E27FC236}">
                <a16:creationId xmlns:a16="http://schemas.microsoft.com/office/drawing/2014/main" id="{B819B2B5-ECEF-4BC8-6EC4-E61C0D432791}"/>
              </a:ext>
            </a:extLst>
          </p:cNvPr>
          <p:cNvCxnSpPr>
            <a:stCxn id="6" idx="0"/>
          </p:cNvCxnSpPr>
          <p:nvPr/>
        </p:nvCxnSpPr>
        <p:spPr>
          <a:xfrm>
            <a:off x="8303090" y="1811154"/>
            <a:ext cx="1192691" cy="903017"/>
          </a:xfrm>
          <a:prstGeom prst="curvedConnector3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krümmte Verbindung 27">
            <a:extLst>
              <a:ext uri="{FF2B5EF4-FFF2-40B4-BE49-F238E27FC236}">
                <a16:creationId xmlns:a16="http://schemas.microsoft.com/office/drawing/2014/main" id="{D64331BE-B4AC-DEA9-2EF6-DA05E4802DBD}"/>
              </a:ext>
            </a:extLst>
          </p:cNvPr>
          <p:cNvCxnSpPr>
            <a:stCxn id="9" idx="4"/>
            <a:endCxn id="11" idx="3"/>
          </p:cNvCxnSpPr>
          <p:nvPr/>
        </p:nvCxnSpPr>
        <p:spPr>
          <a:xfrm rot="5400000">
            <a:off x="9024997" y="3618036"/>
            <a:ext cx="1093733" cy="955489"/>
          </a:xfrm>
          <a:prstGeom prst="curvedConnector2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368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272759-04CC-4D45-577A-42C5992A1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694268"/>
            <a:ext cx="3553510" cy="5477932"/>
          </a:xfrm>
        </p:spPr>
        <p:txBody>
          <a:bodyPr>
            <a:norm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Problem 1:</a:t>
            </a:r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>Sprachen-erkennung</a:t>
            </a:r>
          </a:p>
        </p:txBody>
      </p:sp>
      <p:grpSp>
        <p:nvGrpSpPr>
          <p:cNvPr id="10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37426" y="2203010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58EB1B-BD37-001B-6A3D-B76FF6EDC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130846"/>
            <a:ext cx="5217173" cy="4351338"/>
          </a:xfrm>
        </p:spPr>
        <p:txBody>
          <a:bodyPr anchor="ctr">
            <a:normAutofit/>
          </a:bodyPr>
          <a:lstStyle/>
          <a:p>
            <a:r>
              <a:rPr lang="de-DE" sz="2400" b="1" dirty="0">
                <a:solidFill>
                  <a:schemeClr val="bg1"/>
                </a:solidFill>
              </a:rPr>
              <a:t>Nutzer Input Sprache unterscheidet sich vom tatsächlichen Text.</a:t>
            </a:r>
          </a:p>
          <a:p>
            <a:endParaRPr lang="de-DE" sz="2400" b="1" dirty="0">
              <a:solidFill>
                <a:schemeClr val="bg1"/>
              </a:solidFill>
            </a:endParaRPr>
          </a:p>
          <a:p>
            <a:r>
              <a:rPr lang="de-DE" sz="2400" b="1" dirty="0">
                <a:solidFill>
                  <a:schemeClr val="bg1"/>
                </a:solidFill>
              </a:rPr>
              <a:t>Lösung:</a:t>
            </a:r>
            <a:br>
              <a:rPr lang="de-DE" sz="2400" b="1" dirty="0">
                <a:solidFill>
                  <a:schemeClr val="bg1"/>
                </a:solidFill>
              </a:rPr>
            </a:br>
            <a:r>
              <a:rPr lang="de-DE" sz="1800" dirty="0">
                <a:solidFill>
                  <a:schemeClr val="bg1"/>
                </a:solidFill>
              </a:rPr>
              <a:t>Verwendung einer anderen API</a:t>
            </a:r>
            <a:endParaRPr lang="de-DE" sz="24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78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272759-04CC-4D45-577A-42C5992A1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694268"/>
            <a:ext cx="3553510" cy="5477932"/>
          </a:xfrm>
        </p:spPr>
        <p:txBody>
          <a:bodyPr>
            <a:normAutofit/>
          </a:bodyPr>
          <a:lstStyle/>
          <a:p>
            <a:pPr algn="ctr"/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>Problem 2:</a:t>
            </a:r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>Interaktion</a:t>
            </a:r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>mit AOO/LO</a:t>
            </a:r>
            <a:br>
              <a:rPr lang="de-DE" dirty="0">
                <a:solidFill>
                  <a:schemeClr val="bg1"/>
                </a:solidFill>
              </a:rPr>
            </a:br>
            <a:endParaRPr lang="de-DE" dirty="0">
              <a:solidFill>
                <a:schemeClr val="bg1"/>
              </a:solidFill>
            </a:endParaRPr>
          </a:p>
        </p:txBody>
      </p:sp>
      <p:grpSp>
        <p:nvGrpSpPr>
          <p:cNvPr id="10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37426" y="2203010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58EB1B-BD37-001B-6A3D-B76FF6EDC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4838" y="88366"/>
            <a:ext cx="5352288" cy="2500489"/>
          </a:xfrm>
        </p:spPr>
        <p:txBody>
          <a:bodyPr anchor="ctr">
            <a:normAutofit/>
          </a:bodyPr>
          <a:lstStyle/>
          <a:p>
            <a:r>
              <a:rPr lang="de-DE" sz="2400" b="1" dirty="0">
                <a:solidFill>
                  <a:schemeClr val="bg1"/>
                </a:solidFill>
              </a:rPr>
              <a:t>Permanent auftretende Errors bei Versuch AOO oder LO anzusteuern</a:t>
            </a:r>
          </a:p>
          <a:p>
            <a:endParaRPr lang="de-DE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sz="2400" b="1" dirty="0">
              <a:solidFill>
                <a:schemeClr val="bg1"/>
              </a:solidFill>
            </a:endParaRPr>
          </a:p>
        </p:txBody>
      </p:sp>
      <p:pic>
        <p:nvPicPr>
          <p:cNvPr id="13" name="Grafik 12" descr="Ein Bild, das Text, Screenshot, Schrift enthält.&#10;&#10;Automatisch generierte Beschreibung">
            <a:extLst>
              <a:ext uri="{FF2B5EF4-FFF2-40B4-BE49-F238E27FC236}">
                <a16:creationId xmlns:a16="http://schemas.microsoft.com/office/drawing/2014/main" id="{96097034-9929-D561-BB5B-9851C9DAA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6871" y="1332247"/>
            <a:ext cx="6665745" cy="1802130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3EA93745-E207-5004-A7FF-30EA2E1E0C2A}"/>
              </a:ext>
            </a:extLst>
          </p:cNvPr>
          <p:cNvSpPr txBox="1"/>
          <p:nvPr/>
        </p:nvSpPr>
        <p:spPr>
          <a:xfrm>
            <a:off x="5498120" y="3589867"/>
            <a:ext cx="54972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DE" sz="2400" b="1" dirty="0">
                <a:solidFill>
                  <a:schemeClr val="bg1"/>
                </a:solidFill>
              </a:rPr>
              <a:t>Lösung:</a:t>
            </a:r>
            <a:br>
              <a:rPr lang="de-DE" sz="2400" b="1" dirty="0">
                <a:solidFill>
                  <a:schemeClr val="bg1"/>
                </a:solidFill>
              </a:rPr>
            </a:br>
            <a:r>
              <a:rPr lang="de-DE" sz="2400" b="1" dirty="0">
                <a:solidFill>
                  <a:schemeClr val="bg1"/>
                </a:solidFill>
              </a:rPr>
              <a:t>-</a:t>
            </a:r>
            <a:r>
              <a:rPr lang="de-DE" b="1" dirty="0">
                <a:solidFill>
                  <a:schemeClr val="bg1"/>
                </a:solidFill>
              </a:rPr>
              <a:t>Die richtigen Versionen von Java, BSF4ooRexx und AOO bzw. LO installieren.</a:t>
            </a:r>
          </a:p>
          <a:p>
            <a:pPr marL="0" indent="0">
              <a:buNone/>
            </a:pPr>
            <a:r>
              <a:rPr lang="de-DE" b="1" dirty="0">
                <a:solidFill>
                  <a:schemeClr val="bg1"/>
                </a:solidFill>
              </a:rPr>
              <a:t>-Reinstall Funktion von BSF4ooRexx nutzen </a:t>
            </a:r>
          </a:p>
        </p:txBody>
      </p:sp>
      <p:pic>
        <p:nvPicPr>
          <p:cNvPr id="32" name="Grafik 31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B2B68D9B-A5A6-6E20-436B-8DC201FD9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620" y="5117229"/>
            <a:ext cx="4070179" cy="143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121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747E59-9C0E-7455-0C5C-D9DC68145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793" y="460933"/>
            <a:ext cx="5682114" cy="1748113"/>
          </a:xfrm>
        </p:spPr>
        <p:txBody>
          <a:bodyPr>
            <a:norm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Übersetzten</a:t>
            </a:r>
            <a:r>
              <a:rPr lang="en-US" sz="4400" dirty="0">
                <a:solidFill>
                  <a:schemeClr val="bg1"/>
                </a:solidFill>
              </a:rPr>
              <a:t> Text in </a:t>
            </a:r>
            <a:r>
              <a:rPr lang="en-US" sz="4400" dirty="0" err="1">
                <a:solidFill>
                  <a:schemeClr val="bg1"/>
                </a:solidFill>
              </a:rPr>
              <a:t>Libreoffice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bg1"/>
                </a:solidFill>
              </a:rPr>
              <a:t>einfügen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2FD50179-AE00-55FD-9C8A-4972A7016745}"/>
              </a:ext>
            </a:extLst>
          </p:cNvPr>
          <p:cNvSpPr txBox="1">
            <a:spLocks/>
          </p:cNvSpPr>
          <p:nvPr/>
        </p:nvSpPr>
        <p:spPr>
          <a:xfrm>
            <a:off x="1085850" y="3781819"/>
            <a:ext cx="10515600" cy="9556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E4CFE798-3910-3909-8002-50FF5E946ADC}"/>
              </a:ext>
            </a:extLst>
          </p:cNvPr>
          <p:cNvSpPr txBox="1">
            <a:spLocks/>
          </p:cNvSpPr>
          <p:nvPr/>
        </p:nvSpPr>
        <p:spPr>
          <a:xfrm>
            <a:off x="1085850" y="1742791"/>
            <a:ext cx="10515600" cy="9556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7" name="Grafik 6" descr="Ein Bild, das Kreis, Grafiken, Screenshot, Grafikdesign enthält.&#10;&#10;Automatisch generierte Beschreibung">
            <a:extLst>
              <a:ext uri="{FF2B5EF4-FFF2-40B4-BE49-F238E27FC236}">
                <a16:creationId xmlns:a16="http://schemas.microsoft.com/office/drawing/2014/main" id="{65EEBEBD-D9AC-C23E-A348-2D6B81BEE9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9371" y="-345237"/>
            <a:ext cx="7482114" cy="7548474"/>
          </a:xfrm>
          <a:prstGeom prst="rect">
            <a:avLst/>
          </a:prstGeom>
        </p:spPr>
      </p:pic>
      <p:pic>
        <p:nvPicPr>
          <p:cNvPr id="9" name="Grafik 8" descr="Ein Bild, das Reihe, Screenshot, Grafiken, Schwarz enthält.&#10;&#10;Automatisch generierte Beschreibung">
            <a:extLst>
              <a:ext uri="{FF2B5EF4-FFF2-40B4-BE49-F238E27FC236}">
                <a16:creationId xmlns:a16="http://schemas.microsoft.com/office/drawing/2014/main" id="{F3217FE2-4F3D-65F1-623F-000EEAF56F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6134" y="5905500"/>
            <a:ext cx="2209800" cy="952500"/>
          </a:xfrm>
          <a:prstGeom prst="rect">
            <a:avLst/>
          </a:prstGeom>
        </p:spPr>
      </p:pic>
      <p:pic>
        <p:nvPicPr>
          <p:cNvPr id="6" name="Grafik 5" descr="Ein Bild, das Text, Schrift, Screenshot enthält.">
            <a:extLst>
              <a:ext uri="{FF2B5EF4-FFF2-40B4-BE49-F238E27FC236}">
                <a16:creationId xmlns:a16="http://schemas.microsoft.com/office/drawing/2014/main" id="{5865E9E9-2353-C932-B7CE-9A1B174B4D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100" y="2534042"/>
            <a:ext cx="9136550" cy="337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345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87</Words>
  <Application>Microsoft Office PowerPoint</Application>
  <PresentationFormat>Breitbild</PresentationFormat>
  <Paragraphs>21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Futura Medium</vt:lpstr>
      <vt:lpstr>Office</vt:lpstr>
      <vt:lpstr>Translation Buddy</vt:lpstr>
      <vt:lpstr>Struktur</vt:lpstr>
      <vt:lpstr>Problem 1: Sprachen-erkennung</vt:lpstr>
      <vt:lpstr> Problem 2: Interaktion mit AOO/LO </vt:lpstr>
      <vt:lpstr>Übersetzten Text in Libreoffice einfügen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Translation Buddy</dc:title>
  <dc:creator>Schubert, Andreas</dc:creator>
  <cp:lastModifiedBy>Schubert, Andreas</cp:lastModifiedBy>
  <cp:revision>6</cp:revision>
  <dcterms:created xsi:type="dcterms:W3CDTF">2024-06-20T21:52:13Z</dcterms:created>
  <dcterms:modified xsi:type="dcterms:W3CDTF">2024-06-28T07:16:18Z</dcterms:modified>
</cp:coreProperties>
</file>