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11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b="1" spc="-120" baseline="0">
                <a:solidFill>
                  <a:srgbClr val="FFFFFF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AC195BA2-51CB-4183-933F-B176499702DE}" type="datetimeFigureOut">
              <a:rPr lang="de-AT" smtClean="0"/>
              <a:t>27.06.2024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33D31A9-4BBE-4ECF-A716-D669E6E5EBA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67423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BA2-51CB-4183-933F-B176499702DE}" type="datetimeFigureOut">
              <a:rPr lang="de-AT" smtClean="0"/>
              <a:t>27.06.2024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31A9-4BBE-4ECF-A716-D669E6E5EBA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86710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BA2-51CB-4183-933F-B176499702DE}" type="datetimeFigureOut">
              <a:rPr lang="de-AT" smtClean="0"/>
              <a:t>27.06.2024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31A9-4BBE-4ECF-A716-D669E6E5EBA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57928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BA2-51CB-4183-933F-B176499702DE}" type="datetimeFigureOut">
              <a:rPr lang="de-AT" smtClean="0"/>
              <a:t>27.06.2024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31A9-4BBE-4ECF-A716-D669E6E5EBA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7990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BA2-51CB-4183-933F-B176499702DE}" type="datetimeFigureOut">
              <a:rPr lang="de-AT" smtClean="0"/>
              <a:t>27.06.2024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31A9-4BBE-4ECF-A716-D669E6E5EBA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78760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BA2-51CB-4183-933F-B176499702DE}" type="datetimeFigureOut">
              <a:rPr lang="de-AT" smtClean="0"/>
              <a:t>27.06.2024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31A9-4BBE-4ECF-A716-D669E6E5EBA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23193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BA2-51CB-4183-933F-B176499702DE}" type="datetimeFigureOut">
              <a:rPr lang="de-AT" smtClean="0"/>
              <a:t>27.06.2024</a:t>
            </a:fld>
            <a:endParaRPr lang="de-A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31A9-4BBE-4ECF-A716-D669E6E5EBA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48199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BA2-51CB-4183-933F-B176499702DE}" type="datetimeFigureOut">
              <a:rPr lang="de-AT" smtClean="0"/>
              <a:t>27.06.2024</a:t>
            </a:fld>
            <a:endParaRPr lang="de-A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31A9-4BBE-4ECF-A716-D669E6E5EBA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83205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BA2-51CB-4183-933F-B176499702DE}" type="datetimeFigureOut">
              <a:rPr lang="de-AT" smtClean="0"/>
              <a:t>27.06.2024</a:t>
            </a:fld>
            <a:endParaRPr lang="de-A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D31A9-4BBE-4ECF-A716-D669E6E5EBA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14796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5BA2-51CB-4183-933F-B176499702DE}" type="datetimeFigureOut">
              <a:rPr lang="de-AT" smtClean="0"/>
              <a:t>27.06.2024</a:t>
            </a:fld>
            <a:endParaRPr lang="de-A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533D31A9-4BBE-4ECF-A716-D669E6E5EBA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14002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AC195BA2-51CB-4183-933F-B176499702DE}" type="datetimeFigureOut">
              <a:rPr lang="de-AT" smtClean="0"/>
              <a:t>27.06.2024</a:t>
            </a:fld>
            <a:endParaRPr lang="de-AT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de-AT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533D31A9-4BBE-4ECF-A716-D669E6E5EBA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7099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AC195BA2-51CB-4183-933F-B176499702DE}" type="datetimeFigureOut">
              <a:rPr lang="de-AT" smtClean="0"/>
              <a:t>27.06.2024</a:t>
            </a:fld>
            <a:endParaRPr lang="de-A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533D31A9-4BBE-4ECF-A716-D669E6E5EBA9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09217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3CAB8C-5EBF-65DB-5D73-A917E5CA1E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CoinTrackMaster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2380F1C-81E6-DDED-31E5-286AAF8C8F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Gruppe 8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524002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12A1A3-BB9C-6A05-56A5-4AF0A7D36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Anforderungen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6AF6726-3B06-6F75-C765-C6B39A6E26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3200" dirty="0" err="1"/>
              <a:t>ooRexx</a:t>
            </a:r>
            <a:r>
              <a:rPr lang="de-DE" sz="3200" dirty="0"/>
              <a:t> 5.1.0</a:t>
            </a:r>
          </a:p>
          <a:p>
            <a:r>
              <a:rPr lang="de-DE" sz="3200" dirty="0"/>
              <a:t>BSF4ooRexx</a:t>
            </a:r>
          </a:p>
          <a:p>
            <a:r>
              <a:rPr lang="de-DE" sz="3200" dirty="0" err="1"/>
              <a:t>OpenJDK</a:t>
            </a:r>
            <a:endParaRPr lang="de-DE" sz="3200" dirty="0"/>
          </a:p>
          <a:p>
            <a:r>
              <a:rPr lang="de-DE" sz="3200" dirty="0"/>
              <a:t>LibreOffice</a:t>
            </a:r>
          </a:p>
          <a:p>
            <a:r>
              <a:rPr lang="de-DE" sz="3200" dirty="0" err="1"/>
              <a:t>jsoup</a:t>
            </a:r>
            <a:endParaRPr lang="de-DE" sz="3200" dirty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841443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CB383B-8100-8601-2BA5-962748F08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Funktion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BC23B34-20C9-6094-0BCE-5654773682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3200" dirty="0" err="1"/>
              <a:t>Jsoup</a:t>
            </a:r>
            <a:r>
              <a:rPr lang="de-DE" sz="3200" dirty="0"/>
              <a:t> liest Webseite aus</a:t>
            </a:r>
          </a:p>
          <a:p>
            <a:pPr lvl="1"/>
            <a:r>
              <a:rPr lang="de-AT" sz="2800" dirty="0" err="1"/>
              <a:t>attr</a:t>
            </a:r>
            <a:r>
              <a:rPr lang="de-AT" sz="2800" dirty="0"/>
              <a:t>(</a:t>
            </a:r>
            <a:r>
              <a:rPr lang="de-AT" sz="2800" dirty="0" err="1"/>
              <a:t>class</a:t>
            </a:r>
            <a:r>
              <a:rPr lang="de-AT" sz="2800" dirty="0"/>
              <a:t>) = „sc-a093f09c-0 </a:t>
            </a:r>
            <a:r>
              <a:rPr lang="de-AT" sz="2800" dirty="0" err="1"/>
              <a:t>gPTgRa</a:t>
            </a:r>
            <a:r>
              <a:rPr lang="de-AT" sz="2800" dirty="0"/>
              <a:t>“</a:t>
            </a:r>
          </a:p>
          <a:p>
            <a:pPr lvl="1">
              <a:buFont typeface="Wingdings" panose="05000000000000000000" pitchFamily="2" charset="2"/>
              <a:buChar char="è"/>
            </a:pPr>
            <a:r>
              <a:rPr lang="de-AT" sz="2800" dirty="0">
                <a:sym typeface="Wingdings" panose="05000000000000000000" pitchFamily="2" charset="2"/>
              </a:rPr>
              <a:t>Manuelles konfigurieren</a:t>
            </a:r>
          </a:p>
          <a:p>
            <a:r>
              <a:rPr lang="de-AT" sz="3200" dirty="0">
                <a:sym typeface="Wingdings" panose="05000000000000000000" pitchFamily="2" charset="2"/>
              </a:rPr>
              <a:t>UNO öffnet neues LibreOffice-Dokument</a:t>
            </a:r>
          </a:p>
          <a:p>
            <a:r>
              <a:rPr lang="de-AT" sz="3200" dirty="0">
                <a:sym typeface="Wingdings" panose="05000000000000000000" pitchFamily="2" charset="2"/>
              </a:rPr>
              <a:t>Daten werden übertragen</a:t>
            </a:r>
          </a:p>
          <a:p>
            <a:r>
              <a:rPr lang="de-AT" sz="3200" dirty="0">
                <a:sym typeface="Wingdings" panose="05000000000000000000" pitchFamily="2" charset="2"/>
              </a:rPr>
              <a:t>Überschriften formatieren</a:t>
            </a:r>
          </a:p>
          <a:p>
            <a:r>
              <a:rPr lang="de-AT" sz="3200" dirty="0">
                <a:sym typeface="Wingdings" panose="05000000000000000000" pitchFamily="2" charset="2"/>
              </a:rPr>
              <a:t>Grafik erstellen</a:t>
            </a:r>
            <a:endParaRPr lang="de-AT" sz="3200" dirty="0"/>
          </a:p>
          <a:p>
            <a:pPr lvl="1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759744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492B52-79FF-35E4-DF03-6DE93DFAF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Erweiterungen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5F20580-2F5A-7078-4A73-76799E4B4E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AT" dirty="0"/>
              <a:t>Täglicher automatischer Abruf</a:t>
            </a:r>
          </a:p>
          <a:p>
            <a:pPr marL="0" indent="0">
              <a:buNone/>
            </a:pPr>
            <a:r>
              <a:rPr lang="de-AT" dirty="0"/>
              <a:t>Preise zusätzlich zu Spreadsheet noch in eine Datenbank einspeisen</a:t>
            </a:r>
          </a:p>
          <a:p>
            <a:pPr marL="0" indent="0">
              <a:buNone/>
            </a:pPr>
            <a:r>
              <a:rPr lang="de-AT" dirty="0"/>
              <a:t>Weitere Analysegrafiken</a:t>
            </a:r>
          </a:p>
          <a:p>
            <a:pPr marL="0" indent="0">
              <a:buNone/>
            </a:pPr>
            <a:r>
              <a:rPr lang="de-AT"/>
              <a:t>Historisierte Spreadsheets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159300331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Metropolitan</Template>
  <TotalTime>0</TotalTime>
  <Words>54</Words>
  <Application>Microsoft Office PowerPoint</Application>
  <PresentationFormat>Breitbild</PresentationFormat>
  <Paragraphs>21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8" baseType="lpstr">
      <vt:lpstr>Arial</vt:lpstr>
      <vt:lpstr>Calibri Light</vt:lpstr>
      <vt:lpstr>Wingdings</vt:lpstr>
      <vt:lpstr>Metropolitan</vt:lpstr>
      <vt:lpstr>CoinTrackMaster</vt:lpstr>
      <vt:lpstr>Anforderungen</vt:lpstr>
      <vt:lpstr>Funktion</vt:lpstr>
      <vt:lpstr>Erweiterungen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Jan Voglmüller</dc:creator>
  <cp:lastModifiedBy>Jan Voglmüller</cp:lastModifiedBy>
  <cp:revision>8</cp:revision>
  <dcterms:created xsi:type="dcterms:W3CDTF">2024-06-26T17:41:15Z</dcterms:created>
  <dcterms:modified xsi:type="dcterms:W3CDTF">2024-06-27T16:18:33Z</dcterms:modified>
</cp:coreProperties>
</file>