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E486C-F768-4378-A834-21490E1EBB8C}" v="56" dt="2024-06-27T20:25:45.8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25"/>
  </p:normalViewPr>
  <p:slideViewPr>
    <p:cSldViewPr snapToGrid="0">
      <p:cViewPr>
        <p:scale>
          <a:sx n="116" d="100"/>
          <a:sy n="116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zogang, Ryan Bertino" userId="1fefd481-e816-4500-8d82-b06244ea7027" providerId="ADAL" clId="{2E3E486C-F768-4378-A834-21490E1EBB8C}"/>
    <pc:docChg chg="undo custSel modSld">
      <pc:chgData name="Nzogang, Ryan Bertino" userId="1fefd481-e816-4500-8d82-b06244ea7027" providerId="ADAL" clId="{2E3E486C-F768-4378-A834-21490E1EBB8C}" dt="2024-06-27T20:25:45.817" v="131" actId="20577"/>
      <pc:docMkLst>
        <pc:docMk/>
      </pc:docMkLst>
      <pc:sldChg chg="addSp delSp modSp mod">
        <pc:chgData name="Nzogang, Ryan Bertino" userId="1fefd481-e816-4500-8d82-b06244ea7027" providerId="ADAL" clId="{2E3E486C-F768-4378-A834-21490E1EBB8C}" dt="2024-06-27T20:25:45.817" v="131" actId="20577"/>
        <pc:sldMkLst>
          <pc:docMk/>
          <pc:sldMk cId="3327389741" sldId="259"/>
        </pc:sldMkLst>
        <pc:spChg chg="mod">
          <ac:chgData name="Nzogang, Ryan Bertino" userId="1fefd481-e816-4500-8d82-b06244ea7027" providerId="ADAL" clId="{2E3E486C-F768-4378-A834-21490E1EBB8C}" dt="2024-06-27T20:25:05.732" v="119" actId="20577"/>
          <ac:spMkLst>
            <pc:docMk/>
            <pc:sldMk cId="3327389741" sldId="259"/>
            <ac:spMk id="2" creationId="{52E91C40-77B1-17AE-123B-4C100AF91CB1}"/>
          </ac:spMkLst>
        </pc:spChg>
        <pc:spChg chg="add del mod">
          <ac:chgData name="Nzogang, Ryan Bertino" userId="1fefd481-e816-4500-8d82-b06244ea7027" providerId="ADAL" clId="{2E3E486C-F768-4378-A834-21490E1EBB8C}" dt="2024-06-27T20:23:33.847" v="42" actId="26606"/>
          <ac:spMkLst>
            <pc:docMk/>
            <pc:sldMk cId="3327389741" sldId="259"/>
            <ac:spMk id="3" creationId="{63FE8D49-DDF1-5066-8AEC-E8D0F7817C7B}"/>
          </ac:spMkLst>
        </pc:spChg>
        <pc:graphicFrameChg chg="add del">
          <ac:chgData name="Nzogang, Ryan Bertino" userId="1fefd481-e816-4500-8d82-b06244ea7027" providerId="ADAL" clId="{2E3E486C-F768-4378-A834-21490E1EBB8C}" dt="2024-06-27T20:22:37.278" v="1" actId="26606"/>
          <ac:graphicFrameMkLst>
            <pc:docMk/>
            <pc:sldMk cId="3327389741" sldId="259"/>
            <ac:graphicFrameMk id="5" creationId="{57FED8BB-5E82-FFAA-C425-A0849A1F18D6}"/>
          </ac:graphicFrameMkLst>
        </pc:graphicFrameChg>
        <pc:graphicFrameChg chg="add mod modGraphic">
          <ac:chgData name="Nzogang, Ryan Bertino" userId="1fefd481-e816-4500-8d82-b06244ea7027" providerId="ADAL" clId="{2E3E486C-F768-4378-A834-21490E1EBB8C}" dt="2024-06-27T20:25:45.817" v="131" actId="20577"/>
          <ac:graphicFrameMkLst>
            <pc:docMk/>
            <pc:sldMk cId="3327389741" sldId="259"/>
            <ac:graphicFrameMk id="6" creationId="{060D6A6D-B889-7617-7D37-1C96B9354276}"/>
          </ac:graphicFrameMkLst>
        </pc:graphicFrame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175F82-7AEB-4D8B-B31A-DEA9CED6D12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1075566-7418-48C2-AD16-E8E54641BE3B}">
      <dgm:prSet/>
      <dgm:spPr/>
      <dgm:t>
        <a:bodyPr/>
        <a:lstStyle/>
        <a:p>
          <a:r>
            <a:rPr lang="de-AT" b="1"/>
            <a:t>Ziel: </a:t>
          </a:r>
          <a:r>
            <a:rPr lang="de-DE"/>
            <a:t>Erfassen und Dokumentieren von Gewohnheiten, um sie effektiv tatsächlich in sein Leben einzubauen </a:t>
          </a:r>
          <a:endParaRPr lang="en-US"/>
        </a:p>
      </dgm:t>
    </dgm:pt>
    <dgm:pt modelId="{F18FEA16-2E24-4127-A5DA-F7A989790482}" type="parTrans" cxnId="{544FA48D-DC96-4D3A-89E9-5204E3FB04AA}">
      <dgm:prSet/>
      <dgm:spPr/>
      <dgm:t>
        <a:bodyPr/>
        <a:lstStyle/>
        <a:p>
          <a:endParaRPr lang="en-US"/>
        </a:p>
      </dgm:t>
    </dgm:pt>
    <dgm:pt modelId="{49960F82-F96A-42C1-836D-DC489BD14B36}" type="sibTrans" cxnId="{544FA48D-DC96-4D3A-89E9-5204E3FB04AA}">
      <dgm:prSet/>
      <dgm:spPr/>
      <dgm:t>
        <a:bodyPr/>
        <a:lstStyle/>
        <a:p>
          <a:endParaRPr lang="en-US"/>
        </a:p>
      </dgm:t>
    </dgm:pt>
    <dgm:pt modelId="{C491DB1F-558F-4382-898A-E24ADB612937}">
      <dgm:prSet/>
      <dgm:spPr/>
      <dgm:t>
        <a:bodyPr/>
        <a:lstStyle/>
        <a:p>
          <a:r>
            <a:rPr lang="de-DE" b="1"/>
            <a:t>Funktion:</a:t>
          </a:r>
          <a:r>
            <a:rPr lang="de-DE"/>
            <a:t> Eingabe und Dokumentation von drei Gewohnheiten</a:t>
          </a:r>
          <a:endParaRPr lang="en-US"/>
        </a:p>
      </dgm:t>
    </dgm:pt>
    <dgm:pt modelId="{23BB5529-C7F8-40A3-AB59-67399DC3CB5D}" type="parTrans" cxnId="{F2E263DB-A649-4484-AC71-9FEA1BE3E284}">
      <dgm:prSet/>
      <dgm:spPr/>
      <dgm:t>
        <a:bodyPr/>
        <a:lstStyle/>
        <a:p>
          <a:endParaRPr lang="en-US"/>
        </a:p>
      </dgm:t>
    </dgm:pt>
    <dgm:pt modelId="{99365DA0-8034-4EDF-BE38-A1DEE3CD97B6}" type="sibTrans" cxnId="{F2E263DB-A649-4484-AC71-9FEA1BE3E284}">
      <dgm:prSet/>
      <dgm:spPr/>
      <dgm:t>
        <a:bodyPr/>
        <a:lstStyle/>
        <a:p>
          <a:endParaRPr lang="en-US"/>
        </a:p>
      </dgm:t>
    </dgm:pt>
    <dgm:pt modelId="{65BAFD0E-F315-4204-AF00-79815BCD35DC}">
      <dgm:prSet/>
      <dgm:spPr/>
      <dgm:t>
        <a:bodyPr/>
        <a:lstStyle/>
        <a:p>
          <a:r>
            <a:rPr lang="de-DE" b="1"/>
            <a:t>Export:</a:t>
          </a:r>
          <a:r>
            <a:rPr lang="de-DE"/>
            <a:t> Überträgt die eingegebenen Gewohnheiten in ein LibreOffice Writer-Dokument</a:t>
          </a:r>
          <a:endParaRPr lang="en-US"/>
        </a:p>
      </dgm:t>
    </dgm:pt>
    <dgm:pt modelId="{52AFE483-5F31-4AE8-A4A7-1EBDE7E06F0D}" type="parTrans" cxnId="{90EB2955-186A-462A-A8B6-F6EF0B46F2F4}">
      <dgm:prSet/>
      <dgm:spPr/>
      <dgm:t>
        <a:bodyPr/>
        <a:lstStyle/>
        <a:p>
          <a:endParaRPr lang="en-US"/>
        </a:p>
      </dgm:t>
    </dgm:pt>
    <dgm:pt modelId="{E010130A-14CB-470B-9957-6C8A0B7DF28A}" type="sibTrans" cxnId="{90EB2955-186A-462A-A8B6-F6EF0B46F2F4}">
      <dgm:prSet/>
      <dgm:spPr/>
      <dgm:t>
        <a:bodyPr/>
        <a:lstStyle/>
        <a:p>
          <a:endParaRPr lang="en-US"/>
        </a:p>
      </dgm:t>
    </dgm:pt>
    <dgm:pt modelId="{B24C3A02-F8EF-4D24-9610-094E352A5AA6}">
      <dgm:prSet/>
      <dgm:spPr/>
      <dgm:t>
        <a:bodyPr/>
        <a:lstStyle/>
        <a:p>
          <a:r>
            <a:rPr lang="de-DE" b="1"/>
            <a:t>Zweck:</a:t>
          </a:r>
          <a:r>
            <a:rPr lang="de-DE"/>
            <a:t> Verfolgen und Reflektieren der Einhaltung von Gewohnheiten</a:t>
          </a:r>
          <a:endParaRPr lang="en-US"/>
        </a:p>
      </dgm:t>
    </dgm:pt>
    <dgm:pt modelId="{A90F46B5-049D-4145-9FE2-16F7E708EC02}" type="parTrans" cxnId="{CCA4EAE5-8999-4D4C-A5D0-DD4CCAEEE573}">
      <dgm:prSet/>
      <dgm:spPr/>
      <dgm:t>
        <a:bodyPr/>
        <a:lstStyle/>
        <a:p>
          <a:endParaRPr lang="en-US"/>
        </a:p>
      </dgm:t>
    </dgm:pt>
    <dgm:pt modelId="{F1115FC0-1432-4E17-AFB6-005779DB7B06}" type="sibTrans" cxnId="{CCA4EAE5-8999-4D4C-A5D0-DD4CCAEEE573}">
      <dgm:prSet/>
      <dgm:spPr/>
      <dgm:t>
        <a:bodyPr/>
        <a:lstStyle/>
        <a:p>
          <a:endParaRPr lang="en-US"/>
        </a:p>
      </dgm:t>
    </dgm:pt>
    <dgm:pt modelId="{436B48E3-89A1-4C1C-B4A2-F12BA2ECE309}" type="pres">
      <dgm:prSet presAssocID="{E1175F82-7AEB-4D8B-B31A-DEA9CED6D12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4B9D7E6-16AF-41CD-99E4-6CF0822852DA}" type="pres">
      <dgm:prSet presAssocID="{61075566-7418-48C2-AD16-E8E54641BE3B}" presName="hierRoot1" presStyleCnt="0"/>
      <dgm:spPr/>
    </dgm:pt>
    <dgm:pt modelId="{C706394B-2C46-46FB-9E5D-34AA166547F0}" type="pres">
      <dgm:prSet presAssocID="{61075566-7418-48C2-AD16-E8E54641BE3B}" presName="composite" presStyleCnt="0"/>
      <dgm:spPr/>
    </dgm:pt>
    <dgm:pt modelId="{E297F8B6-4203-4AFB-A646-B87A364A741C}" type="pres">
      <dgm:prSet presAssocID="{61075566-7418-48C2-AD16-E8E54641BE3B}" presName="background" presStyleLbl="node0" presStyleIdx="0" presStyleCnt="4"/>
      <dgm:spPr/>
    </dgm:pt>
    <dgm:pt modelId="{1EAFB54C-A3EF-4850-BD45-778A03F5842E}" type="pres">
      <dgm:prSet presAssocID="{61075566-7418-48C2-AD16-E8E54641BE3B}" presName="text" presStyleLbl="fgAcc0" presStyleIdx="0" presStyleCnt="4">
        <dgm:presLayoutVars>
          <dgm:chPref val="3"/>
        </dgm:presLayoutVars>
      </dgm:prSet>
      <dgm:spPr/>
    </dgm:pt>
    <dgm:pt modelId="{8C3842AE-39CB-4E71-B5EC-C94FD806435C}" type="pres">
      <dgm:prSet presAssocID="{61075566-7418-48C2-AD16-E8E54641BE3B}" presName="hierChild2" presStyleCnt="0"/>
      <dgm:spPr/>
    </dgm:pt>
    <dgm:pt modelId="{DF8B5AF6-F338-4460-9581-954DC04CA548}" type="pres">
      <dgm:prSet presAssocID="{C491DB1F-558F-4382-898A-E24ADB612937}" presName="hierRoot1" presStyleCnt="0"/>
      <dgm:spPr/>
    </dgm:pt>
    <dgm:pt modelId="{03429C37-F9DF-48E2-A540-6ECCA2398F5D}" type="pres">
      <dgm:prSet presAssocID="{C491DB1F-558F-4382-898A-E24ADB612937}" presName="composite" presStyleCnt="0"/>
      <dgm:spPr/>
    </dgm:pt>
    <dgm:pt modelId="{4E2581B6-B3E4-4E65-A776-BAD61987FDF9}" type="pres">
      <dgm:prSet presAssocID="{C491DB1F-558F-4382-898A-E24ADB612937}" presName="background" presStyleLbl="node0" presStyleIdx="1" presStyleCnt="4"/>
      <dgm:spPr/>
    </dgm:pt>
    <dgm:pt modelId="{5CBEBB0F-292C-4563-8D7E-738E7B4497BE}" type="pres">
      <dgm:prSet presAssocID="{C491DB1F-558F-4382-898A-E24ADB612937}" presName="text" presStyleLbl="fgAcc0" presStyleIdx="1" presStyleCnt="4">
        <dgm:presLayoutVars>
          <dgm:chPref val="3"/>
        </dgm:presLayoutVars>
      </dgm:prSet>
      <dgm:spPr/>
    </dgm:pt>
    <dgm:pt modelId="{106F1793-13A4-4316-9E25-F0054E8C9FFB}" type="pres">
      <dgm:prSet presAssocID="{C491DB1F-558F-4382-898A-E24ADB612937}" presName="hierChild2" presStyleCnt="0"/>
      <dgm:spPr/>
    </dgm:pt>
    <dgm:pt modelId="{01A4BBE8-D6DE-4883-9E15-3E02904CECB3}" type="pres">
      <dgm:prSet presAssocID="{65BAFD0E-F315-4204-AF00-79815BCD35DC}" presName="hierRoot1" presStyleCnt="0"/>
      <dgm:spPr/>
    </dgm:pt>
    <dgm:pt modelId="{2346CC29-2996-4BBD-9499-BFCABF9F11A7}" type="pres">
      <dgm:prSet presAssocID="{65BAFD0E-F315-4204-AF00-79815BCD35DC}" presName="composite" presStyleCnt="0"/>
      <dgm:spPr/>
    </dgm:pt>
    <dgm:pt modelId="{6A746E31-80A3-4F7A-8819-6E213BAD0FC3}" type="pres">
      <dgm:prSet presAssocID="{65BAFD0E-F315-4204-AF00-79815BCD35DC}" presName="background" presStyleLbl="node0" presStyleIdx="2" presStyleCnt="4"/>
      <dgm:spPr/>
    </dgm:pt>
    <dgm:pt modelId="{C54805BA-6D3D-4DF1-9E7D-12F7993F1C69}" type="pres">
      <dgm:prSet presAssocID="{65BAFD0E-F315-4204-AF00-79815BCD35DC}" presName="text" presStyleLbl="fgAcc0" presStyleIdx="2" presStyleCnt="4">
        <dgm:presLayoutVars>
          <dgm:chPref val="3"/>
        </dgm:presLayoutVars>
      </dgm:prSet>
      <dgm:spPr/>
    </dgm:pt>
    <dgm:pt modelId="{34E7FDB9-CCAD-4BE2-AAAA-985315951EAA}" type="pres">
      <dgm:prSet presAssocID="{65BAFD0E-F315-4204-AF00-79815BCD35DC}" presName="hierChild2" presStyleCnt="0"/>
      <dgm:spPr/>
    </dgm:pt>
    <dgm:pt modelId="{6A75B4DF-D8CD-4E93-869C-071B1DB8237C}" type="pres">
      <dgm:prSet presAssocID="{B24C3A02-F8EF-4D24-9610-094E352A5AA6}" presName="hierRoot1" presStyleCnt="0"/>
      <dgm:spPr/>
    </dgm:pt>
    <dgm:pt modelId="{E0BC7910-F829-4A98-B7EA-82F40B8F49D0}" type="pres">
      <dgm:prSet presAssocID="{B24C3A02-F8EF-4D24-9610-094E352A5AA6}" presName="composite" presStyleCnt="0"/>
      <dgm:spPr/>
    </dgm:pt>
    <dgm:pt modelId="{BE21042B-9E48-4CCE-A216-87C2C77141F3}" type="pres">
      <dgm:prSet presAssocID="{B24C3A02-F8EF-4D24-9610-094E352A5AA6}" presName="background" presStyleLbl="node0" presStyleIdx="3" presStyleCnt="4"/>
      <dgm:spPr/>
    </dgm:pt>
    <dgm:pt modelId="{0DF2B84B-612C-437A-B783-C3B687EC20BA}" type="pres">
      <dgm:prSet presAssocID="{B24C3A02-F8EF-4D24-9610-094E352A5AA6}" presName="text" presStyleLbl="fgAcc0" presStyleIdx="3" presStyleCnt="4">
        <dgm:presLayoutVars>
          <dgm:chPref val="3"/>
        </dgm:presLayoutVars>
      </dgm:prSet>
      <dgm:spPr/>
    </dgm:pt>
    <dgm:pt modelId="{4F8573D4-9EA6-4F13-8F51-CD7A48751A25}" type="pres">
      <dgm:prSet presAssocID="{B24C3A02-F8EF-4D24-9610-094E352A5AA6}" presName="hierChild2" presStyleCnt="0"/>
      <dgm:spPr/>
    </dgm:pt>
  </dgm:ptLst>
  <dgm:cxnLst>
    <dgm:cxn modelId="{C1479453-10F8-425A-9578-9F633C4A577F}" type="presOf" srcId="{E1175F82-7AEB-4D8B-B31A-DEA9CED6D121}" destId="{436B48E3-89A1-4C1C-B4A2-F12BA2ECE309}" srcOrd="0" destOrd="0" presId="urn:microsoft.com/office/officeart/2005/8/layout/hierarchy1"/>
    <dgm:cxn modelId="{90EB2955-186A-462A-A8B6-F6EF0B46F2F4}" srcId="{E1175F82-7AEB-4D8B-B31A-DEA9CED6D121}" destId="{65BAFD0E-F315-4204-AF00-79815BCD35DC}" srcOrd="2" destOrd="0" parTransId="{52AFE483-5F31-4AE8-A4A7-1EBDE7E06F0D}" sibTransId="{E010130A-14CB-470B-9957-6C8A0B7DF28A}"/>
    <dgm:cxn modelId="{04BBFC6B-B251-45A6-A212-58CB18F840D7}" type="presOf" srcId="{C491DB1F-558F-4382-898A-E24ADB612937}" destId="{5CBEBB0F-292C-4563-8D7E-738E7B4497BE}" srcOrd="0" destOrd="0" presId="urn:microsoft.com/office/officeart/2005/8/layout/hierarchy1"/>
    <dgm:cxn modelId="{8C029A81-5597-4B7C-8408-F4A4B8F82029}" type="presOf" srcId="{61075566-7418-48C2-AD16-E8E54641BE3B}" destId="{1EAFB54C-A3EF-4850-BD45-778A03F5842E}" srcOrd="0" destOrd="0" presId="urn:microsoft.com/office/officeart/2005/8/layout/hierarchy1"/>
    <dgm:cxn modelId="{544FA48D-DC96-4D3A-89E9-5204E3FB04AA}" srcId="{E1175F82-7AEB-4D8B-B31A-DEA9CED6D121}" destId="{61075566-7418-48C2-AD16-E8E54641BE3B}" srcOrd="0" destOrd="0" parTransId="{F18FEA16-2E24-4127-A5DA-F7A989790482}" sibTransId="{49960F82-F96A-42C1-836D-DC489BD14B36}"/>
    <dgm:cxn modelId="{9044B0B7-CCF8-469A-B3F4-63269416041A}" type="presOf" srcId="{65BAFD0E-F315-4204-AF00-79815BCD35DC}" destId="{C54805BA-6D3D-4DF1-9E7D-12F7993F1C69}" srcOrd="0" destOrd="0" presId="urn:microsoft.com/office/officeart/2005/8/layout/hierarchy1"/>
    <dgm:cxn modelId="{F2E263DB-A649-4484-AC71-9FEA1BE3E284}" srcId="{E1175F82-7AEB-4D8B-B31A-DEA9CED6D121}" destId="{C491DB1F-558F-4382-898A-E24ADB612937}" srcOrd="1" destOrd="0" parTransId="{23BB5529-C7F8-40A3-AB59-67399DC3CB5D}" sibTransId="{99365DA0-8034-4EDF-BE38-A1DEE3CD97B6}"/>
    <dgm:cxn modelId="{193B5EE4-1D7F-447D-9C97-919C18977B81}" type="presOf" srcId="{B24C3A02-F8EF-4D24-9610-094E352A5AA6}" destId="{0DF2B84B-612C-437A-B783-C3B687EC20BA}" srcOrd="0" destOrd="0" presId="urn:microsoft.com/office/officeart/2005/8/layout/hierarchy1"/>
    <dgm:cxn modelId="{CCA4EAE5-8999-4D4C-A5D0-DD4CCAEEE573}" srcId="{E1175F82-7AEB-4D8B-B31A-DEA9CED6D121}" destId="{B24C3A02-F8EF-4D24-9610-094E352A5AA6}" srcOrd="3" destOrd="0" parTransId="{A90F46B5-049D-4145-9FE2-16F7E708EC02}" sibTransId="{F1115FC0-1432-4E17-AFB6-005779DB7B06}"/>
    <dgm:cxn modelId="{5DD997F8-F5C4-48D3-BC68-2E3D23EDF547}" type="presParOf" srcId="{436B48E3-89A1-4C1C-B4A2-F12BA2ECE309}" destId="{E4B9D7E6-16AF-41CD-99E4-6CF0822852DA}" srcOrd="0" destOrd="0" presId="urn:microsoft.com/office/officeart/2005/8/layout/hierarchy1"/>
    <dgm:cxn modelId="{93232A7C-0B1F-4B03-9497-342B72442927}" type="presParOf" srcId="{E4B9D7E6-16AF-41CD-99E4-6CF0822852DA}" destId="{C706394B-2C46-46FB-9E5D-34AA166547F0}" srcOrd="0" destOrd="0" presId="urn:microsoft.com/office/officeart/2005/8/layout/hierarchy1"/>
    <dgm:cxn modelId="{E07DF7E9-E480-4654-BCD4-8C424B1D9A6A}" type="presParOf" srcId="{C706394B-2C46-46FB-9E5D-34AA166547F0}" destId="{E297F8B6-4203-4AFB-A646-B87A364A741C}" srcOrd="0" destOrd="0" presId="urn:microsoft.com/office/officeart/2005/8/layout/hierarchy1"/>
    <dgm:cxn modelId="{A3754AA9-627D-49BD-99CB-B5C5799BED98}" type="presParOf" srcId="{C706394B-2C46-46FB-9E5D-34AA166547F0}" destId="{1EAFB54C-A3EF-4850-BD45-778A03F5842E}" srcOrd="1" destOrd="0" presId="urn:microsoft.com/office/officeart/2005/8/layout/hierarchy1"/>
    <dgm:cxn modelId="{70FF68F0-1464-41BE-8465-8EFC37151AB8}" type="presParOf" srcId="{E4B9D7E6-16AF-41CD-99E4-6CF0822852DA}" destId="{8C3842AE-39CB-4E71-B5EC-C94FD806435C}" srcOrd="1" destOrd="0" presId="urn:microsoft.com/office/officeart/2005/8/layout/hierarchy1"/>
    <dgm:cxn modelId="{701D9EA2-27D2-4EFC-BD55-3225DAC09641}" type="presParOf" srcId="{436B48E3-89A1-4C1C-B4A2-F12BA2ECE309}" destId="{DF8B5AF6-F338-4460-9581-954DC04CA548}" srcOrd="1" destOrd="0" presId="urn:microsoft.com/office/officeart/2005/8/layout/hierarchy1"/>
    <dgm:cxn modelId="{33D3038A-EA3E-40E3-A883-E9AD0990A212}" type="presParOf" srcId="{DF8B5AF6-F338-4460-9581-954DC04CA548}" destId="{03429C37-F9DF-48E2-A540-6ECCA2398F5D}" srcOrd="0" destOrd="0" presId="urn:microsoft.com/office/officeart/2005/8/layout/hierarchy1"/>
    <dgm:cxn modelId="{96F21948-E896-4289-9F7C-2F01DF2A31F4}" type="presParOf" srcId="{03429C37-F9DF-48E2-A540-6ECCA2398F5D}" destId="{4E2581B6-B3E4-4E65-A776-BAD61987FDF9}" srcOrd="0" destOrd="0" presId="urn:microsoft.com/office/officeart/2005/8/layout/hierarchy1"/>
    <dgm:cxn modelId="{ED42BCC8-8B1C-4B3C-AC2B-1058FC52B1E1}" type="presParOf" srcId="{03429C37-F9DF-48E2-A540-6ECCA2398F5D}" destId="{5CBEBB0F-292C-4563-8D7E-738E7B4497BE}" srcOrd="1" destOrd="0" presId="urn:microsoft.com/office/officeart/2005/8/layout/hierarchy1"/>
    <dgm:cxn modelId="{96F657F1-4C52-4AC8-8E6F-3B9499C1AFB1}" type="presParOf" srcId="{DF8B5AF6-F338-4460-9581-954DC04CA548}" destId="{106F1793-13A4-4316-9E25-F0054E8C9FFB}" srcOrd="1" destOrd="0" presId="urn:microsoft.com/office/officeart/2005/8/layout/hierarchy1"/>
    <dgm:cxn modelId="{2AB4FBAB-5F3C-4C10-B234-680B3687CE39}" type="presParOf" srcId="{436B48E3-89A1-4C1C-B4A2-F12BA2ECE309}" destId="{01A4BBE8-D6DE-4883-9E15-3E02904CECB3}" srcOrd="2" destOrd="0" presId="urn:microsoft.com/office/officeart/2005/8/layout/hierarchy1"/>
    <dgm:cxn modelId="{FF169D79-976D-4E4E-8433-00056A3044A3}" type="presParOf" srcId="{01A4BBE8-D6DE-4883-9E15-3E02904CECB3}" destId="{2346CC29-2996-4BBD-9499-BFCABF9F11A7}" srcOrd="0" destOrd="0" presId="urn:microsoft.com/office/officeart/2005/8/layout/hierarchy1"/>
    <dgm:cxn modelId="{402C5B1D-7CA0-42E3-8A88-6E18B94F106B}" type="presParOf" srcId="{2346CC29-2996-4BBD-9499-BFCABF9F11A7}" destId="{6A746E31-80A3-4F7A-8819-6E213BAD0FC3}" srcOrd="0" destOrd="0" presId="urn:microsoft.com/office/officeart/2005/8/layout/hierarchy1"/>
    <dgm:cxn modelId="{1A3E131E-60A0-44B2-B890-50C13EA0821D}" type="presParOf" srcId="{2346CC29-2996-4BBD-9499-BFCABF9F11A7}" destId="{C54805BA-6D3D-4DF1-9E7D-12F7993F1C69}" srcOrd="1" destOrd="0" presId="urn:microsoft.com/office/officeart/2005/8/layout/hierarchy1"/>
    <dgm:cxn modelId="{7232334E-1C32-4EDF-8289-62C7DB477349}" type="presParOf" srcId="{01A4BBE8-D6DE-4883-9E15-3E02904CECB3}" destId="{34E7FDB9-CCAD-4BE2-AAAA-985315951EAA}" srcOrd="1" destOrd="0" presId="urn:microsoft.com/office/officeart/2005/8/layout/hierarchy1"/>
    <dgm:cxn modelId="{4EAC48FB-FBB0-44F8-B933-82CE470A4763}" type="presParOf" srcId="{436B48E3-89A1-4C1C-B4A2-F12BA2ECE309}" destId="{6A75B4DF-D8CD-4E93-869C-071B1DB8237C}" srcOrd="3" destOrd="0" presId="urn:microsoft.com/office/officeart/2005/8/layout/hierarchy1"/>
    <dgm:cxn modelId="{B1148064-BBBB-46BA-BB1A-518BF2BB3E4F}" type="presParOf" srcId="{6A75B4DF-D8CD-4E93-869C-071B1DB8237C}" destId="{E0BC7910-F829-4A98-B7EA-82F40B8F49D0}" srcOrd="0" destOrd="0" presId="urn:microsoft.com/office/officeart/2005/8/layout/hierarchy1"/>
    <dgm:cxn modelId="{5DA8C723-97F3-48E3-BA52-A0795BB20C17}" type="presParOf" srcId="{E0BC7910-F829-4A98-B7EA-82F40B8F49D0}" destId="{BE21042B-9E48-4CCE-A216-87C2C77141F3}" srcOrd="0" destOrd="0" presId="urn:microsoft.com/office/officeart/2005/8/layout/hierarchy1"/>
    <dgm:cxn modelId="{E581C214-642F-4B0E-A11C-E577800710CF}" type="presParOf" srcId="{E0BC7910-F829-4A98-B7EA-82F40B8F49D0}" destId="{0DF2B84B-612C-437A-B783-C3B687EC20BA}" srcOrd="1" destOrd="0" presId="urn:microsoft.com/office/officeart/2005/8/layout/hierarchy1"/>
    <dgm:cxn modelId="{A28768B3-C657-4699-9748-A9E31FA73D4A}" type="presParOf" srcId="{6A75B4DF-D8CD-4E93-869C-071B1DB8237C}" destId="{4F8573D4-9EA6-4F13-8F51-CD7A48751A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4D7DF7-749B-4DA1-AD7B-9E82D5B8789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5569AF3-23AE-4A09-BA66-0F9D876F0181}">
      <dgm:prSet/>
      <dgm:spPr/>
      <dgm:t>
        <a:bodyPr/>
        <a:lstStyle/>
        <a:p>
          <a:r>
            <a:rPr lang="de-AT"/>
            <a:t>Erstellung der GUI :</a:t>
          </a:r>
          <a:br>
            <a:rPr lang="de-AT"/>
          </a:br>
          <a:endParaRPr lang="en-US"/>
        </a:p>
      </dgm:t>
    </dgm:pt>
    <dgm:pt modelId="{2AA68FC3-C9F3-41BF-9A6B-6ACE7CF7D303}" type="parTrans" cxnId="{4C04B94B-E909-467A-9CD7-E935B2D7116F}">
      <dgm:prSet/>
      <dgm:spPr/>
      <dgm:t>
        <a:bodyPr/>
        <a:lstStyle/>
        <a:p>
          <a:endParaRPr lang="en-US"/>
        </a:p>
      </dgm:t>
    </dgm:pt>
    <dgm:pt modelId="{D5EC91E1-4A68-4EA5-AA22-771F4F33C073}" type="sibTrans" cxnId="{4C04B94B-E909-467A-9CD7-E935B2D7116F}">
      <dgm:prSet/>
      <dgm:spPr/>
      <dgm:t>
        <a:bodyPr/>
        <a:lstStyle/>
        <a:p>
          <a:endParaRPr lang="en-US"/>
        </a:p>
      </dgm:t>
    </dgm:pt>
    <dgm:pt modelId="{C6F74E06-3D90-48D1-BA02-0927F1AAD51E}">
      <dgm:prSet/>
      <dgm:spPr/>
      <dgm:t>
        <a:bodyPr/>
        <a:lstStyle/>
        <a:p>
          <a:r>
            <a:rPr lang="de-DE" b="1"/>
            <a:t>FXML-Datei:</a:t>
          </a:r>
          <a:r>
            <a:rPr lang="de-DE"/>
            <a:t> Definiert das Layout und die Elemente der Benutzeroberfläche</a:t>
          </a:r>
          <a:endParaRPr lang="en-US"/>
        </a:p>
      </dgm:t>
    </dgm:pt>
    <dgm:pt modelId="{5514B2C9-A608-463E-BAF0-0DC57935C6E5}" type="parTrans" cxnId="{ABBA10EF-8C16-48C6-AB63-C3C3245A850C}">
      <dgm:prSet/>
      <dgm:spPr/>
      <dgm:t>
        <a:bodyPr/>
        <a:lstStyle/>
        <a:p>
          <a:endParaRPr lang="en-US"/>
        </a:p>
      </dgm:t>
    </dgm:pt>
    <dgm:pt modelId="{4E057E2A-76C3-4D6F-AED2-6ACC9C0E4A0E}" type="sibTrans" cxnId="{ABBA10EF-8C16-48C6-AB63-C3C3245A850C}">
      <dgm:prSet/>
      <dgm:spPr/>
      <dgm:t>
        <a:bodyPr/>
        <a:lstStyle/>
        <a:p>
          <a:endParaRPr lang="en-US"/>
        </a:p>
      </dgm:t>
    </dgm:pt>
    <dgm:pt modelId="{4C715335-9B34-46E9-BF06-A4EDAA186B39}">
      <dgm:prSet/>
      <dgm:spPr/>
      <dgm:t>
        <a:bodyPr/>
        <a:lstStyle/>
        <a:p>
          <a:r>
            <a:rPr lang="de-DE" b="1"/>
            <a:t>JavaFX-Controller:</a:t>
          </a:r>
          <a:r>
            <a:rPr lang="de-DE"/>
            <a:t> Verwaltet Interaktionen und Ereignisse</a:t>
          </a:r>
          <a:endParaRPr lang="en-US"/>
        </a:p>
      </dgm:t>
    </dgm:pt>
    <dgm:pt modelId="{28F3BF79-8F6E-440A-B70F-43A0D00183A8}" type="parTrans" cxnId="{D47281EF-6AE0-4CAF-BFFC-245CF8A755F3}">
      <dgm:prSet/>
      <dgm:spPr/>
      <dgm:t>
        <a:bodyPr/>
        <a:lstStyle/>
        <a:p>
          <a:endParaRPr lang="en-US"/>
        </a:p>
      </dgm:t>
    </dgm:pt>
    <dgm:pt modelId="{D007F733-3868-487D-AFDA-F4CF18FF8318}" type="sibTrans" cxnId="{D47281EF-6AE0-4CAF-BFFC-245CF8A755F3}">
      <dgm:prSet/>
      <dgm:spPr/>
      <dgm:t>
        <a:bodyPr/>
        <a:lstStyle/>
        <a:p>
          <a:endParaRPr lang="en-US"/>
        </a:p>
      </dgm:t>
    </dgm:pt>
    <dgm:pt modelId="{73AD14CE-4B7A-4491-9AB9-7DB1B6626427}" type="pres">
      <dgm:prSet presAssocID="{004D7DF7-749B-4DA1-AD7B-9E82D5B8789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CC486EE-CA64-46B7-82C4-38FA61CF75BF}" type="pres">
      <dgm:prSet presAssocID="{15569AF3-23AE-4A09-BA66-0F9D876F0181}" presName="hierRoot1" presStyleCnt="0"/>
      <dgm:spPr/>
    </dgm:pt>
    <dgm:pt modelId="{3CFB13A1-0A2F-49D3-9A12-1EE4E4AA2264}" type="pres">
      <dgm:prSet presAssocID="{15569AF3-23AE-4A09-BA66-0F9D876F0181}" presName="composite" presStyleCnt="0"/>
      <dgm:spPr/>
    </dgm:pt>
    <dgm:pt modelId="{F5F04F22-CEBC-41F8-AC8E-4565CF926E3C}" type="pres">
      <dgm:prSet presAssocID="{15569AF3-23AE-4A09-BA66-0F9D876F0181}" presName="background" presStyleLbl="node0" presStyleIdx="0" presStyleCnt="1"/>
      <dgm:spPr/>
    </dgm:pt>
    <dgm:pt modelId="{E077171E-00BE-4739-B626-77D6EE1BAFD9}" type="pres">
      <dgm:prSet presAssocID="{15569AF3-23AE-4A09-BA66-0F9D876F0181}" presName="text" presStyleLbl="fgAcc0" presStyleIdx="0" presStyleCnt="1">
        <dgm:presLayoutVars>
          <dgm:chPref val="3"/>
        </dgm:presLayoutVars>
      </dgm:prSet>
      <dgm:spPr/>
    </dgm:pt>
    <dgm:pt modelId="{34DDD980-C859-4787-9D4A-FA391E352C7B}" type="pres">
      <dgm:prSet presAssocID="{15569AF3-23AE-4A09-BA66-0F9D876F0181}" presName="hierChild2" presStyleCnt="0"/>
      <dgm:spPr/>
    </dgm:pt>
    <dgm:pt modelId="{5AD5C9FA-7CA4-4F3E-BB44-7FA2A3569647}" type="pres">
      <dgm:prSet presAssocID="{5514B2C9-A608-463E-BAF0-0DC57935C6E5}" presName="Name10" presStyleLbl="parChTrans1D2" presStyleIdx="0" presStyleCnt="2"/>
      <dgm:spPr/>
    </dgm:pt>
    <dgm:pt modelId="{F9659DF0-595B-46EF-9148-DEE64874CDFC}" type="pres">
      <dgm:prSet presAssocID="{C6F74E06-3D90-48D1-BA02-0927F1AAD51E}" presName="hierRoot2" presStyleCnt="0"/>
      <dgm:spPr/>
    </dgm:pt>
    <dgm:pt modelId="{09ED55E2-8F6F-459F-8F4C-1AD4A0A86F81}" type="pres">
      <dgm:prSet presAssocID="{C6F74E06-3D90-48D1-BA02-0927F1AAD51E}" presName="composite2" presStyleCnt="0"/>
      <dgm:spPr/>
    </dgm:pt>
    <dgm:pt modelId="{5719647E-2E39-4559-AB78-BF813D2F181B}" type="pres">
      <dgm:prSet presAssocID="{C6F74E06-3D90-48D1-BA02-0927F1AAD51E}" presName="background2" presStyleLbl="node2" presStyleIdx="0" presStyleCnt="2"/>
      <dgm:spPr/>
    </dgm:pt>
    <dgm:pt modelId="{62E39772-57A7-4357-AC73-DA94A6594F45}" type="pres">
      <dgm:prSet presAssocID="{C6F74E06-3D90-48D1-BA02-0927F1AAD51E}" presName="text2" presStyleLbl="fgAcc2" presStyleIdx="0" presStyleCnt="2">
        <dgm:presLayoutVars>
          <dgm:chPref val="3"/>
        </dgm:presLayoutVars>
      </dgm:prSet>
      <dgm:spPr/>
    </dgm:pt>
    <dgm:pt modelId="{21F003E0-6A14-4BE9-A409-09DB564EF68A}" type="pres">
      <dgm:prSet presAssocID="{C6F74E06-3D90-48D1-BA02-0927F1AAD51E}" presName="hierChild3" presStyleCnt="0"/>
      <dgm:spPr/>
    </dgm:pt>
    <dgm:pt modelId="{713C8DEC-20E1-4031-93AE-EE73FF94DADC}" type="pres">
      <dgm:prSet presAssocID="{28F3BF79-8F6E-440A-B70F-43A0D00183A8}" presName="Name10" presStyleLbl="parChTrans1D2" presStyleIdx="1" presStyleCnt="2"/>
      <dgm:spPr/>
    </dgm:pt>
    <dgm:pt modelId="{F461CE4C-7A8A-4785-8831-007AD466D013}" type="pres">
      <dgm:prSet presAssocID="{4C715335-9B34-46E9-BF06-A4EDAA186B39}" presName="hierRoot2" presStyleCnt="0"/>
      <dgm:spPr/>
    </dgm:pt>
    <dgm:pt modelId="{68010ACB-B2B0-47CD-AB07-72DFEA316F16}" type="pres">
      <dgm:prSet presAssocID="{4C715335-9B34-46E9-BF06-A4EDAA186B39}" presName="composite2" presStyleCnt="0"/>
      <dgm:spPr/>
    </dgm:pt>
    <dgm:pt modelId="{6276B2CB-7396-49F1-8CD3-9F8B3F185F31}" type="pres">
      <dgm:prSet presAssocID="{4C715335-9B34-46E9-BF06-A4EDAA186B39}" presName="background2" presStyleLbl="node2" presStyleIdx="1" presStyleCnt="2"/>
      <dgm:spPr/>
    </dgm:pt>
    <dgm:pt modelId="{7AC5429C-2042-4F65-99BC-03B30B1F365B}" type="pres">
      <dgm:prSet presAssocID="{4C715335-9B34-46E9-BF06-A4EDAA186B39}" presName="text2" presStyleLbl="fgAcc2" presStyleIdx="1" presStyleCnt="2">
        <dgm:presLayoutVars>
          <dgm:chPref val="3"/>
        </dgm:presLayoutVars>
      </dgm:prSet>
      <dgm:spPr/>
    </dgm:pt>
    <dgm:pt modelId="{DCDB6AB6-BB11-4B5D-A86B-125095EA517F}" type="pres">
      <dgm:prSet presAssocID="{4C715335-9B34-46E9-BF06-A4EDAA186B39}" presName="hierChild3" presStyleCnt="0"/>
      <dgm:spPr/>
    </dgm:pt>
  </dgm:ptLst>
  <dgm:cxnLst>
    <dgm:cxn modelId="{743DEF0A-618E-449E-91E8-DBE6B639EB16}" type="presOf" srcId="{5514B2C9-A608-463E-BAF0-0DC57935C6E5}" destId="{5AD5C9FA-7CA4-4F3E-BB44-7FA2A3569647}" srcOrd="0" destOrd="0" presId="urn:microsoft.com/office/officeart/2005/8/layout/hierarchy1"/>
    <dgm:cxn modelId="{0D83B60F-1990-439C-B624-A2EE68AF3C6E}" type="presOf" srcId="{28F3BF79-8F6E-440A-B70F-43A0D00183A8}" destId="{713C8DEC-20E1-4031-93AE-EE73FF94DADC}" srcOrd="0" destOrd="0" presId="urn:microsoft.com/office/officeart/2005/8/layout/hierarchy1"/>
    <dgm:cxn modelId="{4C04B94B-E909-467A-9CD7-E935B2D7116F}" srcId="{004D7DF7-749B-4DA1-AD7B-9E82D5B87895}" destId="{15569AF3-23AE-4A09-BA66-0F9D876F0181}" srcOrd="0" destOrd="0" parTransId="{2AA68FC3-C9F3-41BF-9A6B-6ACE7CF7D303}" sibTransId="{D5EC91E1-4A68-4EA5-AA22-771F4F33C073}"/>
    <dgm:cxn modelId="{CB14DF6C-DA1A-4D4A-BFC3-590CDFE68882}" type="presOf" srcId="{4C715335-9B34-46E9-BF06-A4EDAA186B39}" destId="{7AC5429C-2042-4F65-99BC-03B30B1F365B}" srcOrd="0" destOrd="0" presId="urn:microsoft.com/office/officeart/2005/8/layout/hierarchy1"/>
    <dgm:cxn modelId="{8089D383-F720-4255-9A43-BDD69174AF7C}" type="presOf" srcId="{004D7DF7-749B-4DA1-AD7B-9E82D5B87895}" destId="{73AD14CE-4B7A-4491-9AB9-7DB1B6626427}" srcOrd="0" destOrd="0" presId="urn:microsoft.com/office/officeart/2005/8/layout/hierarchy1"/>
    <dgm:cxn modelId="{429859AC-94B1-4822-B977-15449E3C8C2D}" type="presOf" srcId="{C6F74E06-3D90-48D1-BA02-0927F1AAD51E}" destId="{62E39772-57A7-4357-AC73-DA94A6594F45}" srcOrd="0" destOrd="0" presId="urn:microsoft.com/office/officeart/2005/8/layout/hierarchy1"/>
    <dgm:cxn modelId="{718F42CD-A023-4DDC-B541-BDD6F5FD5ECD}" type="presOf" srcId="{15569AF3-23AE-4A09-BA66-0F9D876F0181}" destId="{E077171E-00BE-4739-B626-77D6EE1BAFD9}" srcOrd="0" destOrd="0" presId="urn:microsoft.com/office/officeart/2005/8/layout/hierarchy1"/>
    <dgm:cxn modelId="{ABBA10EF-8C16-48C6-AB63-C3C3245A850C}" srcId="{15569AF3-23AE-4A09-BA66-0F9D876F0181}" destId="{C6F74E06-3D90-48D1-BA02-0927F1AAD51E}" srcOrd="0" destOrd="0" parTransId="{5514B2C9-A608-463E-BAF0-0DC57935C6E5}" sibTransId="{4E057E2A-76C3-4D6F-AED2-6ACC9C0E4A0E}"/>
    <dgm:cxn modelId="{D47281EF-6AE0-4CAF-BFFC-245CF8A755F3}" srcId="{15569AF3-23AE-4A09-BA66-0F9D876F0181}" destId="{4C715335-9B34-46E9-BF06-A4EDAA186B39}" srcOrd="1" destOrd="0" parTransId="{28F3BF79-8F6E-440A-B70F-43A0D00183A8}" sibTransId="{D007F733-3868-487D-AFDA-F4CF18FF8318}"/>
    <dgm:cxn modelId="{E443CB99-4B45-4E86-9F51-A34C95616C1B}" type="presParOf" srcId="{73AD14CE-4B7A-4491-9AB9-7DB1B6626427}" destId="{4CC486EE-CA64-46B7-82C4-38FA61CF75BF}" srcOrd="0" destOrd="0" presId="urn:microsoft.com/office/officeart/2005/8/layout/hierarchy1"/>
    <dgm:cxn modelId="{1B26F89E-B5D2-4B12-9B6C-853986A8F482}" type="presParOf" srcId="{4CC486EE-CA64-46B7-82C4-38FA61CF75BF}" destId="{3CFB13A1-0A2F-49D3-9A12-1EE4E4AA2264}" srcOrd="0" destOrd="0" presId="urn:microsoft.com/office/officeart/2005/8/layout/hierarchy1"/>
    <dgm:cxn modelId="{8E321297-8581-4E5B-A839-72CB0D8B2440}" type="presParOf" srcId="{3CFB13A1-0A2F-49D3-9A12-1EE4E4AA2264}" destId="{F5F04F22-CEBC-41F8-AC8E-4565CF926E3C}" srcOrd="0" destOrd="0" presId="urn:microsoft.com/office/officeart/2005/8/layout/hierarchy1"/>
    <dgm:cxn modelId="{F77745ED-3A2F-4FC6-8C7F-7D8893F0B028}" type="presParOf" srcId="{3CFB13A1-0A2F-49D3-9A12-1EE4E4AA2264}" destId="{E077171E-00BE-4739-B626-77D6EE1BAFD9}" srcOrd="1" destOrd="0" presId="urn:microsoft.com/office/officeart/2005/8/layout/hierarchy1"/>
    <dgm:cxn modelId="{DA7D160E-D56C-4793-B166-C53C6DC4D5DB}" type="presParOf" srcId="{4CC486EE-CA64-46B7-82C4-38FA61CF75BF}" destId="{34DDD980-C859-4787-9D4A-FA391E352C7B}" srcOrd="1" destOrd="0" presId="urn:microsoft.com/office/officeart/2005/8/layout/hierarchy1"/>
    <dgm:cxn modelId="{1BA52BD5-A426-42DB-962F-2ECA2ADB62A7}" type="presParOf" srcId="{34DDD980-C859-4787-9D4A-FA391E352C7B}" destId="{5AD5C9FA-7CA4-4F3E-BB44-7FA2A3569647}" srcOrd="0" destOrd="0" presId="urn:microsoft.com/office/officeart/2005/8/layout/hierarchy1"/>
    <dgm:cxn modelId="{D70D0904-2432-494C-84B7-87E0E3D4A8E8}" type="presParOf" srcId="{34DDD980-C859-4787-9D4A-FA391E352C7B}" destId="{F9659DF0-595B-46EF-9148-DEE64874CDFC}" srcOrd="1" destOrd="0" presId="urn:microsoft.com/office/officeart/2005/8/layout/hierarchy1"/>
    <dgm:cxn modelId="{E5B496BB-A52E-4459-94A3-11B4F3BF37CB}" type="presParOf" srcId="{F9659DF0-595B-46EF-9148-DEE64874CDFC}" destId="{09ED55E2-8F6F-459F-8F4C-1AD4A0A86F81}" srcOrd="0" destOrd="0" presId="urn:microsoft.com/office/officeart/2005/8/layout/hierarchy1"/>
    <dgm:cxn modelId="{15773AA9-2BDA-48B6-A5FD-EB062057D3FA}" type="presParOf" srcId="{09ED55E2-8F6F-459F-8F4C-1AD4A0A86F81}" destId="{5719647E-2E39-4559-AB78-BF813D2F181B}" srcOrd="0" destOrd="0" presId="urn:microsoft.com/office/officeart/2005/8/layout/hierarchy1"/>
    <dgm:cxn modelId="{BF4E4A57-2420-4ADC-A2C1-7EBC0EFAF14B}" type="presParOf" srcId="{09ED55E2-8F6F-459F-8F4C-1AD4A0A86F81}" destId="{62E39772-57A7-4357-AC73-DA94A6594F45}" srcOrd="1" destOrd="0" presId="urn:microsoft.com/office/officeart/2005/8/layout/hierarchy1"/>
    <dgm:cxn modelId="{34C532A7-9D60-45B7-B780-54FAC29F4551}" type="presParOf" srcId="{F9659DF0-595B-46EF-9148-DEE64874CDFC}" destId="{21F003E0-6A14-4BE9-A409-09DB564EF68A}" srcOrd="1" destOrd="0" presId="urn:microsoft.com/office/officeart/2005/8/layout/hierarchy1"/>
    <dgm:cxn modelId="{F03E8D0B-29FC-419A-A41E-FEA970BB40E9}" type="presParOf" srcId="{34DDD980-C859-4787-9D4A-FA391E352C7B}" destId="{713C8DEC-20E1-4031-93AE-EE73FF94DADC}" srcOrd="2" destOrd="0" presId="urn:microsoft.com/office/officeart/2005/8/layout/hierarchy1"/>
    <dgm:cxn modelId="{619A479D-8233-4D2A-9E6E-CA98688EAF4E}" type="presParOf" srcId="{34DDD980-C859-4787-9D4A-FA391E352C7B}" destId="{F461CE4C-7A8A-4785-8831-007AD466D013}" srcOrd="3" destOrd="0" presId="urn:microsoft.com/office/officeart/2005/8/layout/hierarchy1"/>
    <dgm:cxn modelId="{F5547DB5-6EC8-4790-AADB-B25BF9ECE7E7}" type="presParOf" srcId="{F461CE4C-7A8A-4785-8831-007AD466D013}" destId="{68010ACB-B2B0-47CD-AB07-72DFEA316F16}" srcOrd="0" destOrd="0" presId="urn:microsoft.com/office/officeart/2005/8/layout/hierarchy1"/>
    <dgm:cxn modelId="{F15046D6-38E5-459F-9570-A2C174523583}" type="presParOf" srcId="{68010ACB-B2B0-47CD-AB07-72DFEA316F16}" destId="{6276B2CB-7396-49F1-8CD3-9F8B3F185F31}" srcOrd="0" destOrd="0" presId="urn:microsoft.com/office/officeart/2005/8/layout/hierarchy1"/>
    <dgm:cxn modelId="{156418C6-F6DA-4426-9EAB-799AFF4B8FB8}" type="presParOf" srcId="{68010ACB-B2B0-47CD-AB07-72DFEA316F16}" destId="{7AC5429C-2042-4F65-99BC-03B30B1F365B}" srcOrd="1" destOrd="0" presId="urn:microsoft.com/office/officeart/2005/8/layout/hierarchy1"/>
    <dgm:cxn modelId="{F529984A-3F55-4871-A1F3-91502FF59DE3}" type="presParOf" srcId="{F461CE4C-7A8A-4785-8831-007AD466D013}" destId="{DCDB6AB6-BB11-4B5D-A86B-125095EA51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76D44D-5E02-4661-9812-892436C19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2627E3-7C76-4CCA-ABAD-85C30004390C}">
      <dgm:prSet/>
      <dgm:spPr/>
      <dgm:t>
        <a:bodyPr/>
        <a:lstStyle/>
        <a:p>
          <a:r>
            <a:rPr lang="de-DE" b="1" dirty="0">
              <a:solidFill>
                <a:schemeClr val="tx1"/>
              </a:solidFill>
            </a:rPr>
            <a:t>parse source . . </a:t>
          </a:r>
          <a:r>
            <a:rPr lang="de-DE" b="1" dirty="0" err="1">
              <a:solidFill>
                <a:schemeClr val="tx1"/>
              </a:solidFill>
            </a:rPr>
            <a:t>Pgm</a:t>
          </a:r>
          <a:r>
            <a:rPr lang="de-DE" b="1">
              <a:solidFill>
                <a:schemeClr val="tx1"/>
              </a:solidFill>
            </a:rPr>
            <a:t> </a:t>
          </a:r>
          <a:br>
            <a:rPr lang="de-DE" b="1">
              <a:solidFill>
                <a:schemeClr val="tx1"/>
              </a:solidFill>
            </a:rPr>
          </a:br>
          <a:r>
            <a:rPr lang="de-DE" b="1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de-DE" b="1">
              <a:solidFill>
                <a:schemeClr val="tx1"/>
              </a:solidFill>
            </a:rPr>
            <a:t> </a:t>
          </a:r>
          <a:r>
            <a:rPr lang="de-DE" b="0" dirty="0">
              <a:solidFill>
                <a:schemeClr val="tx1"/>
              </a:solidFill>
            </a:rPr>
            <a:t>Ermittelt den Dateipfad des Programms</a:t>
          </a:r>
          <a:endParaRPr lang="en-US" b="0" dirty="0">
            <a:solidFill>
              <a:schemeClr val="tx1"/>
            </a:solidFill>
          </a:endParaRPr>
        </a:p>
      </dgm:t>
    </dgm:pt>
    <dgm:pt modelId="{20A1208C-4F0B-4E09-8D62-923FA399908F}" type="parTrans" cxnId="{0EAFF015-60FE-455D-BF6F-7AF9C91C9248}">
      <dgm:prSet/>
      <dgm:spPr/>
      <dgm:t>
        <a:bodyPr/>
        <a:lstStyle/>
        <a:p>
          <a:endParaRPr lang="en-US"/>
        </a:p>
      </dgm:t>
    </dgm:pt>
    <dgm:pt modelId="{9E5CB644-33ED-4640-A586-76B61CDE7678}" type="sibTrans" cxnId="{0EAFF015-60FE-455D-BF6F-7AF9C91C9248}">
      <dgm:prSet/>
      <dgm:spPr/>
      <dgm:t>
        <a:bodyPr/>
        <a:lstStyle/>
        <a:p>
          <a:endParaRPr lang="en-US"/>
        </a:p>
      </dgm:t>
    </dgm:pt>
    <dgm:pt modelId="{CC94D8A0-6D37-4558-953B-6A13121339CF}">
      <dgm:prSet/>
      <dgm:spPr/>
      <dgm:t>
        <a:bodyPr/>
        <a:lstStyle/>
        <a:p>
          <a:r>
            <a:rPr lang="de-DE" b="1" dirty="0" err="1">
              <a:solidFill>
                <a:schemeClr val="tx1"/>
              </a:solidFill>
            </a:rPr>
            <a:t>call</a:t>
          </a:r>
          <a:r>
            <a:rPr lang="de-DE" b="1" dirty="0">
              <a:solidFill>
                <a:schemeClr val="tx1"/>
              </a:solidFill>
            </a:rPr>
            <a:t> </a:t>
          </a:r>
          <a:r>
            <a:rPr lang="de-DE" b="1" dirty="0" err="1">
              <a:solidFill>
                <a:schemeClr val="tx1"/>
              </a:solidFill>
            </a:rPr>
            <a:t>directory</a:t>
          </a:r>
          <a:r>
            <a:rPr lang="de-DE" b="1" dirty="0">
              <a:solidFill>
                <a:schemeClr val="tx1"/>
              </a:solidFill>
            </a:rPr>
            <a:t> </a:t>
          </a:r>
          <a:r>
            <a:rPr lang="de-DE" b="1" dirty="0" err="1">
              <a:solidFill>
                <a:schemeClr val="tx1"/>
              </a:solidFill>
            </a:rPr>
            <a:t>filespec</a:t>
          </a:r>
          <a:r>
            <a:rPr lang="de-DE" b="1" dirty="0">
              <a:solidFill>
                <a:schemeClr val="tx1"/>
              </a:solidFill>
            </a:rPr>
            <a:t>('L', </a:t>
          </a:r>
          <a:r>
            <a:rPr lang="de-DE" b="1" dirty="0" err="1">
              <a:solidFill>
                <a:schemeClr val="tx1"/>
              </a:solidFill>
            </a:rPr>
            <a:t>pgm</a:t>
          </a:r>
          <a:r>
            <a:rPr lang="de-DE" b="1" dirty="0">
              <a:solidFill>
                <a:schemeClr val="tx1"/>
              </a:solidFill>
            </a:rPr>
            <a:t>) </a:t>
          </a:r>
          <a:br>
            <a:rPr lang="de-DE" b="1" dirty="0">
              <a:solidFill>
                <a:schemeClr val="tx1"/>
              </a:solidFill>
            </a:rPr>
          </a:br>
          <a:r>
            <a:rPr lang="de-DE" b="1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DE" b="0" dirty="0">
              <a:solidFill>
                <a:schemeClr val="tx1"/>
              </a:solidFill>
            </a:rPr>
            <a:t>Wechselt in das Verzeichnis des Programms</a:t>
          </a:r>
          <a:endParaRPr lang="en-US" b="0" dirty="0">
            <a:solidFill>
              <a:schemeClr val="tx1"/>
            </a:solidFill>
          </a:endParaRPr>
        </a:p>
      </dgm:t>
    </dgm:pt>
    <dgm:pt modelId="{46650C83-8536-483B-AFE8-EE48BA08F874}" type="parTrans" cxnId="{B944E758-A2C9-4C0D-8C7E-5C30EC804443}">
      <dgm:prSet/>
      <dgm:spPr/>
      <dgm:t>
        <a:bodyPr/>
        <a:lstStyle/>
        <a:p>
          <a:endParaRPr lang="en-US"/>
        </a:p>
      </dgm:t>
    </dgm:pt>
    <dgm:pt modelId="{5908606A-43F8-48FD-BF92-223BDE670569}" type="sibTrans" cxnId="{B944E758-A2C9-4C0D-8C7E-5C30EC804443}">
      <dgm:prSet/>
      <dgm:spPr/>
      <dgm:t>
        <a:bodyPr/>
        <a:lstStyle/>
        <a:p>
          <a:endParaRPr lang="en-US"/>
        </a:p>
      </dgm:t>
    </dgm:pt>
    <dgm:pt modelId="{66E450CF-2AA4-46E2-B554-DE293A985DCF}">
      <dgm:prSet/>
      <dgm:spPr/>
      <dgm:t>
        <a:bodyPr/>
        <a:lstStyle/>
        <a:p>
          <a:r>
            <a:rPr lang="de-AT" b="1" dirty="0" err="1">
              <a:solidFill>
                <a:schemeClr val="tx1"/>
              </a:solidFill>
            </a:rPr>
            <a:t>fxmlUrl</a:t>
          </a:r>
          <a:r>
            <a:rPr lang="de-AT" b="1" dirty="0">
              <a:solidFill>
                <a:schemeClr val="tx1"/>
              </a:solidFill>
            </a:rPr>
            <a:t> = .</a:t>
          </a:r>
          <a:r>
            <a:rPr lang="de-AT" b="1" dirty="0" err="1">
              <a:solidFill>
                <a:schemeClr val="tx1"/>
              </a:solidFill>
            </a:rPr>
            <a:t>bsf~new</a:t>
          </a:r>
          <a:r>
            <a:rPr lang="de-AT" b="1" dirty="0">
              <a:solidFill>
                <a:schemeClr val="tx1"/>
              </a:solidFill>
            </a:rPr>
            <a:t>("java.net.URL", "file:HabitTracker.fxml") </a:t>
          </a:r>
          <a:br>
            <a:rPr lang="de-AT" b="1" dirty="0">
              <a:solidFill>
                <a:schemeClr val="tx1"/>
              </a:solidFill>
            </a:rPr>
          </a:br>
          <a:r>
            <a:rPr lang="de-AT" b="1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AT" b="0" dirty="0">
              <a:solidFill>
                <a:schemeClr val="tx1"/>
              </a:solidFill>
            </a:rPr>
            <a:t>Erstellt URL-Instanz für FXML-Datei</a:t>
          </a:r>
          <a:endParaRPr lang="en-US" b="0" dirty="0">
            <a:solidFill>
              <a:schemeClr val="tx1"/>
            </a:solidFill>
          </a:endParaRPr>
        </a:p>
      </dgm:t>
    </dgm:pt>
    <dgm:pt modelId="{4B7AF47B-5F0C-4EBE-B011-96B67AEDD5DF}" type="parTrans" cxnId="{2A783237-0666-441B-B2DC-B1367E114211}">
      <dgm:prSet/>
      <dgm:spPr/>
      <dgm:t>
        <a:bodyPr/>
        <a:lstStyle/>
        <a:p>
          <a:endParaRPr lang="en-US"/>
        </a:p>
      </dgm:t>
    </dgm:pt>
    <dgm:pt modelId="{1DC31FF1-8016-447C-BA69-E4F86B288E56}" type="sibTrans" cxnId="{2A783237-0666-441B-B2DC-B1367E114211}">
      <dgm:prSet/>
      <dgm:spPr/>
      <dgm:t>
        <a:bodyPr/>
        <a:lstStyle/>
        <a:p>
          <a:endParaRPr lang="en-US"/>
        </a:p>
      </dgm:t>
    </dgm:pt>
    <dgm:pt modelId="{CF25B115-BDAF-40C6-82A4-170696C7B83F}">
      <dgm:prSet/>
      <dgm:spPr/>
      <dgm:t>
        <a:bodyPr/>
        <a:lstStyle/>
        <a:p>
          <a:r>
            <a:rPr lang="de-AT" b="1" dirty="0" err="1">
              <a:solidFill>
                <a:schemeClr val="tx1"/>
              </a:solidFill>
            </a:rPr>
            <a:t>rootNode</a:t>
          </a:r>
          <a:r>
            <a:rPr lang="de-AT" b="1" dirty="0">
              <a:solidFill>
                <a:schemeClr val="tx1"/>
              </a:solidFill>
            </a:rPr>
            <a:t> = </a:t>
          </a:r>
          <a:r>
            <a:rPr lang="de-AT" b="1" dirty="0" err="1">
              <a:solidFill>
                <a:schemeClr val="tx1"/>
              </a:solidFill>
            </a:rPr>
            <a:t>bsf.loadClass</a:t>
          </a:r>
          <a:r>
            <a:rPr lang="de-AT" b="1" dirty="0">
              <a:solidFill>
                <a:schemeClr val="tx1"/>
              </a:solidFill>
            </a:rPr>
            <a:t>("</a:t>
          </a:r>
          <a:r>
            <a:rPr lang="de-AT" b="1" dirty="0" err="1">
              <a:solidFill>
                <a:schemeClr val="tx1"/>
              </a:solidFill>
            </a:rPr>
            <a:t>javafx.fxml.FXMLLoader</a:t>
          </a:r>
          <a:r>
            <a:rPr lang="de-AT" b="1" dirty="0">
              <a:solidFill>
                <a:schemeClr val="tx1"/>
              </a:solidFill>
            </a:rPr>
            <a:t>")~</a:t>
          </a:r>
          <a:r>
            <a:rPr lang="de-AT" b="1" dirty="0" err="1">
              <a:solidFill>
                <a:schemeClr val="tx1"/>
              </a:solidFill>
            </a:rPr>
            <a:t>load</a:t>
          </a:r>
          <a:r>
            <a:rPr lang="de-AT" b="1" dirty="0">
              <a:solidFill>
                <a:schemeClr val="tx1"/>
              </a:solidFill>
            </a:rPr>
            <a:t>(</a:t>
          </a:r>
          <a:r>
            <a:rPr lang="de-AT" b="1" dirty="0" err="1">
              <a:solidFill>
                <a:schemeClr val="tx1"/>
              </a:solidFill>
            </a:rPr>
            <a:t>fxmlUrl</a:t>
          </a:r>
          <a:r>
            <a:rPr lang="de-AT" b="1" dirty="0">
              <a:solidFill>
                <a:schemeClr val="tx1"/>
              </a:solidFill>
            </a:rPr>
            <a:t>) </a:t>
          </a:r>
          <a:br>
            <a:rPr lang="de-AT" b="1" dirty="0">
              <a:solidFill>
                <a:schemeClr val="tx1"/>
              </a:solidFill>
            </a:rPr>
          </a:br>
          <a:r>
            <a:rPr lang="de-AT" b="1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AT" b="0" dirty="0">
              <a:solidFill>
                <a:schemeClr val="tx1"/>
              </a:solidFill>
            </a:rPr>
            <a:t>Lädt GUI-Layout aus FXML-Datei</a:t>
          </a:r>
          <a:endParaRPr lang="en-US" b="0" dirty="0">
            <a:solidFill>
              <a:schemeClr val="tx1"/>
            </a:solidFill>
          </a:endParaRPr>
        </a:p>
      </dgm:t>
    </dgm:pt>
    <dgm:pt modelId="{7059A88F-7AE9-4B50-B648-AA0C9AD21D55}" type="parTrans" cxnId="{A79A3ECE-E822-40E7-A67F-7E23F2B9444B}">
      <dgm:prSet/>
      <dgm:spPr/>
      <dgm:t>
        <a:bodyPr/>
        <a:lstStyle/>
        <a:p>
          <a:endParaRPr lang="en-US"/>
        </a:p>
      </dgm:t>
    </dgm:pt>
    <dgm:pt modelId="{94B04706-6B62-4E48-823E-22BAC4F76491}" type="sibTrans" cxnId="{A79A3ECE-E822-40E7-A67F-7E23F2B9444B}">
      <dgm:prSet/>
      <dgm:spPr/>
      <dgm:t>
        <a:bodyPr/>
        <a:lstStyle/>
        <a:p>
          <a:endParaRPr lang="en-US"/>
        </a:p>
      </dgm:t>
    </dgm:pt>
    <dgm:pt modelId="{7CFA61CE-93A8-4335-A2E0-EA0556F22925}">
      <dgm:prSet/>
      <dgm:spPr/>
      <dgm:t>
        <a:bodyPr/>
        <a:lstStyle/>
        <a:p>
          <a:r>
            <a:rPr lang="de-DE" b="1" dirty="0" err="1">
              <a:solidFill>
                <a:schemeClr val="tx1"/>
              </a:solidFill>
            </a:rPr>
            <a:t>primaryStage~setScene</a:t>
          </a:r>
          <a:r>
            <a:rPr lang="de-DE" b="1" dirty="0">
              <a:solidFill>
                <a:schemeClr val="tx1"/>
              </a:solidFill>
            </a:rPr>
            <a:t>(</a:t>
          </a:r>
          <a:r>
            <a:rPr lang="de-DE" b="1" dirty="0" err="1">
              <a:solidFill>
                <a:schemeClr val="tx1"/>
              </a:solidFill>
            </a:rPr>
            <a:t>scene</a:t>
          </a:r>
          <a:r>
            <a:rPr lang="de-DE" b="1" dirty="0">
              <a:solidFill>
                <a:schemeClr val="tx1"/>
              </a:solidFill>
            </a:rPr>
            <a:t>)</a:t>
          </a:r>
          <a:br>
            <a:rPr lang="de-DE" b="1" dirty="0">
              <a:solidFill>
                <a:schemeClr val="tx1"/>
              </a:solidFill>
            </a:rPr>
          </a:br>
          <a:r>
            <a:rPr lang="de-DE" b="1" dirty="0">
              <a:solidFill>
                <a:schemeClr val="tx1"/>
              </a:solidFill>
            </a:rPr>
            <a:t> </a:t>
          </a:r>
          <a:r>
            <a:rPr lang="de-DE" b="0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DE" b="0" dirty="0">
              <a:solidFill>
                <a:schemeClr val="tx1"/>
              </a:solidFill>
            </a:rPr>
            <a:t>Setzt die erstellte Szene in das Hauptfenster</a:t>
          </a:r>
          <a:endParaRPr lang="en-US" b="0" dirty="0">
            <a:solidFill>
              <a:schemeClr val="tx1"/>
            </a:solidFill>
          </a:endParaRPr>
        </a:p>
      </dgm:t>
    </dgm:pt>
    <dgm:pt modelId="{24AC2CA5-EDCC-49F9-B014-E9491660171D}" type="parTrans" cxnId="{1D473D3B-5C7E-41BD-95C1-E2BD5F4D6D3E}">
      <dgm:prSet/>
      <dgm:spPr/>
      <dgm:t>
        <a:bodyPr/>
        <a:lstStyle/>
        <a:p>
          <a:endParaRPr lang="en-US"/>
        </a:p>
      </dgm:t>
    </dgm:pt>
    <dgm:pt modelId="{6EEDF9FC-6B6C-460E-B222-6F30E5CAE140}" type="sibTrans" cxnId="{1D473D3B-5C7E-41BD-95C1-E2BD5F4D6D3E}">
      <dgm:prSet/>
      <dgm:spPr/>
      <dgm:t>
        <a:bodyPr/>
        <a:lstStyle/>
        <a:p>
          <a:endParaRPr lang="en-US"/>
        </a:p>
      </dgm:t>
    </dgm:pt>
    <dgm:pt modelId="{588E466D-C4D3-41A6-94DA-4765A512F506}" type="pres">
      <dgm:prSet presAssocID="{C276D44D-5E02-4661-9812-892436C19AF9}" presName="linear" presStyleCnt="0">
        <dgm:presLayoutVars>
          <dgm:animLvl val="lvl"/>
          <dgm:resizeHandles val="exact"/>
        </dgm:presLayoutVars>
      </dgm:prSet>
      <dgm:spPr/>
    </dgm:pt>
    <dgm:pt modelId="{0310C528-B09A-4821-8950-BFC5C1ED48E0}" type="pres">
      <dgm:prSet presAssocID="{EB2627E3-7C76-4CCA-ABAD-85C30004390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145C03C-9170-42A5-A2A3-135E75EBA70C}" type="pres">
      <dgm:prSet presAssocID="{9E5CB644-33ED-4640-A586-76B61CDE7678}" presName="spacer" presStyleCnt="0"/>
      <dgm:spPr/>
    </dgm:pt>
    <dgm:pt modelId="{22793CC5-9CBF-482C-95B8-060480FDF773}" type="pres">
      <dgm:prSet presAssocID="{CC94D8A0-6D37-4558-953B-6A13121339C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F513A56-A1FB-43E6-B941-2B74A0529E7F}" type="pres">
      <dgm:prSet presAssocID="{5908606A-43F8-48FD-BF92-223BDE670569}" presName="spacer" presStyleCnt="0"/>
      <dgm:spPr/>
    </dgm:pt>
    <dgm:pt modelId="{850888CB-0743-48F0-BFE7-0C67B5940B48}" type="pres">
      <dgm:prSet presAssocID="{66E450CF-2AA4-46E2-B554-DE293A985DC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832B0F9-88A8-4F40-B642-D112FD279DA0}" type="pres">
      <dgm:prSet presAssocID="{1DC31FF1-8016-447C-BA69-E4F86B288E56}" presName="spacer" presStyleCnt="0"/>
      <dgm:spPr/>
    </dgm:pt>
    <dgm:pt modelId="{0616637F-2CC2-406A-8C00-3D312CE919BA}" type="pres">
      <dgm:prSet presAssocID="{CF25B115-BDAF-40C6-82A4-170696C7B83F}" presName="parentText" presStyleLbl="node1" presStyleIdx="3" presStyleCnt="5" custLinFactNeighborY="-27104">
        <dgm:presLayoutVars>
          <dgm:chMax val="0"/>
          <dgm:bulletEnabled val="1"/>
        </dgm:presLayoutVars>
      </dgm:prSet>
      <dgm:spPr/>
    </dgm:pt>
    <dgm:pt modelId="{14EFD900-1425-444D-A597-F058889D4414}" type="pres">
      <dgm:prSet presAssocID="{94B04706-6B62-4E48-823E-22BAC4F76491}" presName="spacer" presStyleCnt="0"/>
      <dgm:spPr/>
    </dgm:pt>
    <dgm:pt modelId="{4917D2E9-918A-4E3A-BC9F-CA63085780C2}" type="pres">
      <dgm:prSet presAssocID="{7CFA61CE-93A8-4335-A2E0-EA0556F2292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E7F8E812-DAAE-4AC6-B213-8D579C40DE58}" type="presOf" srcId="{C276D44D-5E02-4661-9812-892436C19AF9}" destId="{588E466D-C4D3-41A6-94DA-4765A512F506}" srcOrd="0" destOrd="0" presId="urn:microsoft.com/office/officeart/2005/8/layout/vList2"/>
    <dgm:cxn modelId="{0EAFF015-60FE-455D-BF6F-7AF9C91C9248}" srcId="{C276D44D-5E02-4661-9812-892436C19AF9}" destId="{EB2627E3-7C76-4CCA-ABAD-85C30004390C}" srcOrd="0" destOrd="0" parTransId="{20A1208C-4F0B-4E09-8D62-923FA399908F}" sibTransId="{9E5CB644-33ED-4640-A586-76B61CDE7678}"/>
    <dgm:cxn modelId="{0AE05518-AC7A-454B-9F79-8D0DA925646D}" type="presOf" srcId="{CC94D8A0-6D37-4558-953B-6A13121339CF}" destId="{22793CC5-9CBF-482C-95B8-060480FDF773}" srcOrd="0" destOrd="0" presId="urn:microsoft.com/office/officeart/2005/8/layout/vList2"/>
    <dgm:cxn modelId="{A31B681D-D7C6-4556-81B2-711E55ED5A04}" type="presOf" srcId="{66E450CF-2AA4-46E2-B554-DE293A985DCF}" destId="{850888CB-0743-48F0-BFE7-0C67B5940B48}" srcOrd="0" destOrd="0" presId="urn:microsoft.com/office/officeart/2005/8/layout/vList2"/>
    <dgm:cxn modelId="{2A783237-0666-441B-B2DC-B1367E114211}" srcId="{C276D44D-5E02-4661-9812-892436C19AF9}" destId="{66E450CF-2AA4-46E2-B554-DE293A985DCF}" srcOrd="2" destOrd="0" parTransId="{4B7AF47B-5F0C-4EBE-B011-96B67AEDD5DF}" sibTransId="{1DC31FF1-8016-447C-BA69-E4F86B288E56}"/>
    <dgm:cxn modelId="{1D473D3B-5C7E-41BD-95C1-E2BD5F4D6D3E}" srcId="{C276D44D-5E02-4661-9812-892436C19AF9}" destId="{7CFA61CE-93A8-4335-A2E0-EA0556F22925}" srcOrd="4" destOrd="0" parTransId="{24AC2CA5-EDCC-49F9-B014-E9491660171D}" sibTransId="{6EEDF9FC-6B6C-460E-B222-6F30E5CAE140}"/>
    <dgm:cxn modelId="{3DB4D446-BB19-4F69-925D-9B3EE9AF57F0}" type="presOf" srcId="{EB2627E3-7C76-4CCA-ABAD-85C30004390C}" destId="{0310C528-B09A-4821-8950-BFC5C1ED48E0}" srcOrd="0" destOrd="0" presId="urn:microsoft.com/office/officeart/2005/8/layout/vList2"/>
    <dgm:cxn modelId="{B944E758-A2C9-4C0D-8C7E-5C30EC804443}" srcId="{C276D44D-5E02-4661-9812-892436C19AF9}" destId="{CC94D8A0-6D37-4558-953B-6A13121339CF}" srcOrd="1" destOrd="0" parTransId="{46650C83-8536-483B-AFE8-EE48BA08F874}" sibTransId="{5908606A-43F8-48FD-BF92-223BDE670569}"/>
    <dgm:cxn modelId="{EAA18B83-2452-4684-AC6E-F9EABD1599CA}" type="presOf" srcId="{CF25B115-BDAF-40C6-82A4-170696C7B83F}" destId="{0616637F-2CC2-406A-8C00-3D312CE919BA}" srcOrd="0" destOrd="0" presId="urn:microsoft.com/office/officeart/2005/8/layout/vList2"/>
    <dgm:cxn modelId="{6741C58E-7DB3-42DB-9FE3-E88602705B3D}" type="presOf" srcId="{7CFA61CE-93A8-4335-A2E0-EA0556F22925}" destId="{4917D2E9-918A-4E3A-BC9F-CA63085780C2}" srcOrd="0" destOrd="0" presId="urn:microsoft.com/office/officeart/2005/8/layout/vList2"/>
    <dgm:cxn modelId="{A79A3ECE-E822-40E7-A67F-7E23F2B9444B}" srcId="{C276D44D-5E02-4661-9812-892436C19AF9}" destId="{CF25B115-BDAF-40C6-82A4-170696C7B83F}" srcOrd="3" destOrd="0" parTransId="{7059A88F-7AE9-4B50-B648-AA0C9AD21D55}" sibTransId="{94B04706-6B62-4E48-823E-22BAC4F76491}"/>
    <dgm:cxn modelId="{E25ADD55-87F6-4AC8-8C73-BB97A88EF914}" type="presParOf" srcId="{588E466D-C4D3-41A6-94DA-4765A512F506}" destId="{0310C528-B09A-4821-8950-BFC5C1ED48E0}" srcOrd="0" destOrd="0" presId="urn:microsoft.com/office/officeart/2005/8/layout/vList2"/>
    <dgm:cxn modelId="{D5045EF3-4C1E-4D04-88E9-5D2A32DBF09D}" type="presParOf" srcId="{588E466D-C4D3-41A6-94DA-4765A512F506}" destId="{7145C03C-9170-42A5-A2A3-135E75EBA70C}" srcOrd="1" destOrd="0" presId="urn:microsoft.com/office/officeart/2005/8/layout/vList2"/>
    <dgm:cxn modelId="{1411C4F2-72BD-4DAB-A168-61ADDC8BD824}" type="presParOf" srcId="{588E466D-C4D3-41A6-94DA-4765A512F506}" destId="{22793CC5-9CBF-482C-95B8-060480FDF773}" srcOrd="2" destOrd="0" presId="urn:microsoft.com/office/officeart/2005/8/layout/vList2"/>
    <dgm:cxn modelId="{EAD600BB-5050-4A1E-9F3C-8C1AD064F445}" type="presParOf" srcId="{588E466D-C4D3-41A6-94DA-4765A512F506}" destId="{5F513A56-A1FB-43E6-B941-2B74A0529E7F}" srcOrd="3" destOrd="0" presId="urn:microsoft.com/office/officeart/2005/8/layout/vList2"/>
    <dgm:cxn modelId="{B2544E4B-F3E0-4D93-ABC0-161145D4F834}" type="presParOf" srcId="{588E466D-C4D3-41A6-94DA-4765A512F506}" destId="{850888CB-0743-48F0-BFE7-0C67B5940B48}" srcOrd="4" destOrd="0" presId="urn:microsoft.com/office/officeart/2005/8/layout/vList2"/>
    <dgm:cxn modelId="{0A17E50C-FA8F-4384-AC90-93FECB70A9AC}" type="presParOf" srcId="{588E466D-C4D3-41A6-94DA-4765A512F506}" destId="{2832B0F9-88A8-4F40-B642-D112FD279DA0}" srcOrd="5" destOrd="0" presId="urn:microsoft.com/office/officeart/2005/8/layout/vList2"/>
    <dgm:cxn modelId="{BA29CA5C-740F-46DF-9FB3-2340AE56F71B}" type="presParOf" srcId="{588E466D-C4D3-41A6-94DA-4765A512F506}" destId="{0616637F-2CC2-406A-8C00-3D312CE919BA}" srcOrd="6" destOrd="0" presId="urn:microsoft.com/office/officeart/2005/8/layout/vList2"/>
    <dgm:cxn modelId="{1FA727A1-0BB3-44F2-BFDE-C565457415BF}" type="presParOf" srcId="{588E466D-C4D3-41A6-94DA-4765A512F506}" destId="{14EFD900-1425-444D-A597-F058889D4414}" srcOrd="7" destOrd="0" presId="urn:microsoft.com/office/officeart/2005/8/layout/vList2"/>
    <dgm:cxn modelId="{6D3E75D1-AE64-421A-81E7-A2368C0276BE}" type="presParOf" srcId="{588E466D-C4D3-41A6-94DA-4765A512F506}" destId="{4917D2E9-918A-4E3A-BC9F-CA63085780C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E1F5F5-8BEF-423C-B80E-E0AE3554DC70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83EC84B-275E-446A-BD03-8E11B0F1682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::</a:t>
          </a:r>
          <a:r>
            <a:rPr lang="de-DE" sz="2000" b="1" dirty="0" err="1"/>
            <a:t>requires</a:t>
          </a:r>
          <a:r>
            <a:rPr lang="de-DE" sz="2000" b="1" dirty="0"/>
            <a:t> 'UNO.CLS‘: </a:t>
          </a:r>
          <a:br>
            <a:rPr lang="de-DE" sz="2000" b="1" dirty="0"/>
          </a:br>
          <a:br>
            <a:rPr lang="de-DE" sz="2000" b="1" dirty="0"/>
          </a:br>
          <a:r>
            <a:rPr lang="de-DE" sz="2000" b="1" dirty="0">
              <a:sym typeface="Wingdings" panose="05000000000000000000" pitchFamily="2" charset="2"/>
            </a:rPr>
            <a:t> </a:t>
          </a:r>
          <a:r>
            <a:rPr lang="de-DE" sz="2000" b="0" dirty="0"/>
            <a:t>Bindet die UNO-Unterstützung ein</a:t>
          </a:r>
          <a:endParaRPr lang="en-US" sz="2000" b="0" dirty="0"/>
        </a:p>
      </dgm:t>
    </dgm:pt>
    <dgm:pt modelId="{057A04A7-445B-4D5F-AE25-DB95EF85AB5D}" type="parTrans" cxnId="{A5937817-D543-40A7-A80C-954C270F162B}">
      <dgm:prSet/>
      <dgm:spPr/>
      <dgm:t>
        <a:bodyPr/>
        <a:lstStyle/>
        <a:p>
          <a:endParaRPr lang="en-US"/>
        </a:p>
      </dgm:t>
    </dgm:pt>
    <dgm:pt modelId="{C4EF77DA-50D8-4BCE-B135-C38EDDD7D6A0}" type="sibTrans" cxnId="{A5937817-D543-40A7-A80C-954C270F162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B4454D1-D0CC-42C7-8D68-A23DB1E625F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/>
            <a:t>textField1Text = idTextField1~getText: </a:t>
          </a:r>
          <a:br>
            <a:rPr lang="de-AT" sz="2000" dirty="0"/>
          </a:b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 </a:t>
          </a:r>
          <a:r>
            <a:rPr lang="de-AT" sz="2000" dirty="0"/>
            <a:t>Holt den Textinhalt des ersten Textfelds</a:t>
          </a:r>
          <a:endParaRPr lang="en-US" sz="2000" dirty="0"/>
        </a:p>
      </dgm:t>
    </dgm:pt>
    <dgm:pt modelId="{81B9682F-57A5-4235-846A-022A74DA30C7}" type="parTrans" cxnId="{71717180-84DD-4B17-BA94-9617A68FDA2E}">
      <dgm:prSet/>
      <dgm:spPr/>
      <dgm:t>
        <a:bodyPr/>
        <a:lstStyle/>
        <a:p>
          <a:endParaRPr lang="en-US"/>
        </a:p>
      </dgm:t>
    </dgm:pt>
    <dgm:pt modelId="{C5C3A5C4-C102-4B51-B280-61E8CE2B36A0}" type="sibTrans" cxnId="{71717180-84DD-4B17-BA94-9617A68FDA2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477C4DA-1CDB-4085-AFF0-DED444568E6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 err="1"/>
            <a:t>UNO.createDesktop</a:t>
          </a:r>
          <a:r>
            <a:rPr lang="de-AT" sz="2000" b="1" dirty="0"/>
            <a:t>(): </a:t>
          </a:r>
          <a:br>
            <a:rPr lang="de-AT" sz="2000" dirty="0"/>
          </a:b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 </a:t>
          </a:r>
          <a:r>
            <a:rPr lang="de-AT" sz="2000" dirty="0"/>
            <a:t>Erstellt eine neue UNO-Desktop-Instanz</a:t>
          </a:r>
          <a:endParaRPr lang="en-US" sz="2000" dirty="0"/>
        </a:p>
      </dgm:t>
    </dgm:pt>
    <dgm:pt modelId="{5B9E6B30-2388-4236-BBE6-FAA7CA60C21A}" type="parTrans" cxnId="{C857FB22-DC59-465F-A7C5-F5E47EC0B3D0}">
      <dgm:prSet/>
      <dgm:spPr/>
      <dgm:t>
        <a:bodyPr/>
        <a:lstStyle/>
        <a:p>
          <a:endParaRPr lang="en-US"/>
        </a:p>
      </dgm:t>
    </dgm:pt>
    <dgm:pt modelId="{38404CEA-3D73-4E40-BCF4-7042075073AE}" type="sibTrans" cxnId="{C857FB22-DC59-465F-A7C5-F5E47EC0B3D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83EB218-A2E7-4232-8BE9-D2650F86326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 err="1"/>
            <a:t>xComponentLoader</a:t>
          </a:r>
          <a:r>
            <a:rPr lang="de-AT" sz="2000" b="1" dirty="0"/>
            <a:t> = </a:t>
          </a:r>
          <a:r>
            <a:rPr lang="de-AT" sz="2000" b="1" dirty="0" err="1"/>
            <a:t>xDesktop~XComponentLoader</a:t>
          </a:r>
          <a:r>
            <a:rPr lang="de-AT" sz="2000" b="1" dirty="0"/>
            <a:t>:</a:t>
          </a:r>
          <a:br>
            <a:rPr lang="de-AT" sz="2000" dirty="0"/>
          </a:br>
          <a:r>
            <a:rPr lang="de-AT" sz="2000" dirty="0"/>
            <a:t> </a:t>
          </a: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 </a:t>
          </a:r>
          <a:r>
            <a:rPr lang="de-AT" sz="2000" dirty="0"/>
            <a:t>Holt die </a:t>
          </a:r>
          <a:r>
            <a:rPr lang="de-AT" sz="2000" dirty="0" err="1"/>
            <a:t>XComponentLoader</a:t>
          </a:r>
          <a:r>
            <a:rPr lang="de-AT" sz="2000" dirty="0"/>
            <a:t>-Schnittstelle</a:t>
          </a:r>
          <a:endParaRPr lang="en-US" sz="2000" dirty="0"/>
        </a:p>
      </dgm:t>
    </dgm:pt>
    <dgm:pt modelId="{A22A1BE5-3F2F-47BA-B184-87A018F5F809}" type="parTrans" cxnId="{217DA76C-6034-484E-9340-88DAF8627AB9}">
      <dgm:prSet/>
      <dgm:spPr/>
      <dgm:t>
        <a:bodyPr/>
        <a:lstStyle/>
        <a:p>
          <a:endParaRPr lang="en-US"/>
        </a:p>
      </dgm:t>
    </dgm:pt>
    <dgm:pt modelId="{C0DDB473-B771-416C-9B97-3E5EA36AF911}" type="sibTrans" cxnId="{217DA76C-6034-484E-9340-88DAF8627AB9}">
      <dgm:prSet/>
      <dgm:spPr/>
      <dgm:t>
        <a:bodyPr/>
        <a:lstStyle/>
        <a:p>
          <a:endParaRPr lang="en-US"/>
        </a:p>
      </dgm:t>
    </dgm:pt>
    <dgm:pt modelId="{483A8360-2585-4AF5-A507-7E8758A2650C}" type="pres">
      <dgm:prSet presAssocID="{F5E1F5F5-8BEF-423C-B80E-E0AE3554DC70}" presName="root" presStyleCnt="0">
        <dgm:presLayoutVars>
          <dgm:dir/>
          <dgm:resizeHandles val="exact"/>
        </dgm:presLayoutVars>
      </dgm:prSet>
      <dgm:spPr/>
    </dgm:pt>
    <dgm:pt modelId="{FCA0BDAA-DB4C-42FA-96F2-134B40CACBF8}" type="pres">
      <dgm:prSet presAssocID="{F5E1F5F5-8BEF-423C-B80E-E0AE3554DC70}" presName="container" presStyleCnt="0">
        <dgm:presLayoutVars>
          <dgm:dir/>
          <dgm:resizeHandles val="exact"/>
        </dgm:presLayoutVars>
      </dgm:prSet>
      <dgm:spPr/>
    </dgm:pt>
    <dgm:pt modelId="{4855B084-FCA1-459E-A6F8-4AB2939C3DA3}" type="pres">
      <dgm:prSet presAssocID="{D83EC84B-275E-446A-BD03-8E11B0F1682F}" presName="compNode" presStyleCnt="0"/>
      <dgm:spPr/>
    </dgm:pt>
    <dgm:pt modelId="{652F11AD-8F33-43E8-8E51-DEFC2AB9D478}" type="pres">
      <dgm:prSet presAssocID="{D83EC84B-275E-446A-BD03-8E11B0F1682F}" presName="iconBgRect" presStyleLbl="bgShp" presStyleIdx="0" presStyleCnt="4"/>
      <dgm:spPr/>
    </dgm:pt>
    <dgm:pt modelId="{781028F5-4152-467C-84B8-A66591426A7D}" type="pres">
      <dgm:prSet presAssocID="{D83EC84B-275E-446A-BD03-8E11B0F1682F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lder"/>
        </a:ext>
      </dgm:extLst>
    </dgm:pt>
    <dgm:pt modelId="{C8665832-5E9C-40AC-BFD7-27F2E5996824}" type="pres">
      <dgm:prSet presAssocID="{D83EC84B-275E-446A-BD03-8E11B0F1682F}" presName="spaceRect" presStyleCnt="0"/>
      <dgm:spPr/>
    </dgm:pt>
    <dgm:pt modelId="{D5DAD8BB-D1BB-4ACD-8346-9755C1419277}" type="pres">
      <dgm:prSet presAssocID="{D83EC84B-275E-446A-BD03-8E11B0F1682F}" presName="textRect" presStyleLbl="revTx" presStyleIdx="0" presStyleCnt="4">
        <dgm:presLayoutVars>
          <dgm:chMax val="1"/>
          <dgm:chPref val="1"/>
        </dgm:presLayoutVars>
      </dgm:prSet>
      <dgm:spPr/>
    </dgm:pt>
    <dgm:pt modelId="{096B921E-F215-42E8-839E-9A091F781F8C}" type="pres">
      <dgm:prSet presAssocID="{C4EF77DA-50D8-4BCE-B135-C38EDDD7D6A0}" presName="sibTrans" presStyleLbl="sibTrans2D1" presStyleIdx="0" presStyleCnt="0"/>
      <dgm:spPr/>
    </dgm:pt>
    <dgm:pt modelId="{0CA3BA52-2FDD-4909-92E4-74ED1FEFEE30}" type="pres">
      <dgm:prSet presAssocID="{7B4454D1-D0CC-42C7-8D68-A23DB1E625F5}" presName="compNode" presStyleCnt="0"/>
      <dgm:spPr/>
    </dgm:pt>
    <dgm:pt modelId="{4D5E0E02-512D-4E48-9A6B-1D8A405B55C9}" type="pres">
      <dgm:prSet presAssocID="{7B4454D1-D0CC-42C7-8D68-A23DB1E625F5}" presName="iconBgRect" presStyleLbl="bgShp" presStyleIdx="1" presStyleCnt="4"/>
      <dgm:spPr/>
    </dgm:pt>
    <dgm:pt modelId="{EDE4276D-DCB5-46DE-9F3F-2F97D0CE5349}" type="pres">
      <dgm:prSet presAssocID="{7B4454D1-D0CC-42C7-8D68-A23DB1E625F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ECD07B01-129E-4E1A-92E6-CD125F29A3EB}" type="pres">
      <dgm:prSet presAssocID="{7B4454D1-D0CC-42C7-8D68-A23DB1E625F5}" presName="spaceRect" presStyleCnt="0"/>
      <dgm:spPr/>
    </dgm:pt>
    <dgm:pt modelId="{C3695377-EC7E-48E9-97D5-BE83747C56CD}" type="pres">
      <dgm:prSet presAssocID="{7B4454D1-D0CC-42C7-8D68-A23DB1E625F5}" presName="textRect" presStyleLbl="revTx" presStyleIdx="1" presStyleCnt="4" custScaleX="102329" custScaleY="117203">
        <dgm:presLayoutVars>
          <dgm:chMax val="1"/>
          <dgm:chPref val="1"/>
        </dgm:presLayoutVars>
      </dgm:prSet>
      <dgm:spPr/>
    </dgm:pt>
    <dgm:pt modelId="{725F2641-89D6-4A5B-A51A-2AD89FE5D255}" type="pres">
      <dgm:prSet presAssocID="{C5C3A5C4-C102-4B51-B280-61E8CE2B36A0}" presName="sibTrans" presStyleLbl="sibTrans2D1" presStyleIdx="0" presStyleCnt="0"/>
      <dgm:spPr/>
    </dgm:pt>
    <dgm:pt modelId="{25FC82E5-07E5-42DB-A12F-996C2FE848AD}" type="pres">
      <dgm:prSet presAssocID="{D477C4DA-1CDB-4085-AFF0-DED444568E6A}" presName="compNode" presStyleCnt="0"/>
      <dgm:spPr/>
    </dgm:pt>
    <dgm:pt modelId="{FB052CFE-1B2C-4492-9188-0C3FF57C64C1}" type="pres">
      <dgm:prSet presAssocID="{D477C4DA-1CDB-4085-AFF0-DED444568E6A}" presName="iconBgRect" presStyleLbl="bgShp" presStyleIdx="2" presStyleCnt="4"/>
      <dgm:spPr/>
    </dgm:pt>
    <dgm:pt modelId="{0541D063-EB30-41F7-8B05-C070B3608F38}" type="pres">
      <dgm:prSet presAssocID="{D477C4DA-1CDB-4085-AFF0-DED444568E6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AF1CCB24-F063-4E41-87ED-E8410FCE4889}" type="pres">
      <dgm:prSet presAssocID="{D477C4DA-1CDB-4085-AFF0-DED444568E6A}" presName="spaceRect" presStyleCnt="0"/>
      <dgm:spPr/>
    </dgm:pt>
    <dgm:pt modelId="{39CB7617-A516-40E1-953D-78F175002D5A}" type="pres">
      <dgm:prSet presAssocID="{D477C4DA-1CDB-4085-AFF0-DED444568E6A}" presName="textRect" presStyleLbl="revTx" presStyleIdx="2" presStyleCnt="4">
        <dgm:presLayoutVars>
          <dgm:chMax val="1"/>
          <dgm:chPref val="1"/>
        </dgm:presLayoutVars>
      </dgm:prSet>
      <dgm:spPr/>
    </dgm:pt>
    <dgm:pt modelId="{A82B6E38-0DFA-4981-ABBB-572F5DC5B004}" type="pres">
      <dgm:prSet presAssocID="{38404CEA-3D73-4E40-BCF4-7042075073AE}" presName="sibTrans" presStyleLbl="sibTrans2D1" presStyleIdx="0" presStyleCnt="0"/>
      <dgm:spPr/>
    </dgm:pt>
    <dgm:pt modelId="{8703BFD1-C60D-42B4-8AE6-9FA8F137925F}" type="pres">
      <dgm:prSet presAssocID="{283EB218-A2E7-4232-8BE9-D2650F863261}" presName="compNode" presStyleCnt="0"/>
      <dgm:spPr/>
    </dgm:pt>
    <dgm:pt modelId="{AF0CA221-A6F5-4E42-B639-ACD6C3349B6F}" type="pres">
      <dgm:prSet presAssocID="{283EB218-A2E7-4232-8BE9-D2650F863261}" presName="iconBgRect" presStyleLbl="bgShp" presStyleIdx="3" presStyleCnt="4"/>
      <dgm:spPr/>
    </dgm:pt>
    <dgm:pt modelId="{4EC31E41-B61B-4860-B800-2D7A88E3FDF4}" type="pres">
      <dgm:prSet presAssocID="{283EB218-A2E7-4232-8BE9-D2650F86326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8BC5382B-F480-4162-9EE5-069D1C816DD4}" type="pres">
      <dgm:prSet presAssocID="{283EB218-A2E7-4232-8BE9-D2650F863261}" presName="spaceRect" presStyleCnt="0"/>
      <dgm:spPr/>
    </dgm:pt>
    <dgm:pt modelId="{106197AB-58DC-4CC8-95A6-5973E06B95F6}" type="pres">
      <dgm:prSet presAssocID="{283EB218-A2E7-4232-8BE9-D2650F863261}" presName="textRect" presStyleLbl="revTx" presStyleIdx="3" presStyleCnt="4" custScaleY="129474" custLinFactNeighborX="-3725" custLinFactNeighborY="-16831">
        <dgm:presLayoutVars>
          <dgm:chMax val="1"/>
          <dgm:chPref val="1"/>
        </dgm:presLayoutVars>
      </dgm:prSet>
      <dgm:spPr/>
    </dgm:pt>
  </dgm:ptLst>
  <dgm:cxnLst>
    <dgm:cxn modelId="{A5937817-D543-40A7-A80C-954C270F162B}" srcId="{F5E1F5F5-8BEF-423C-B80E-E0AE3554DC70}" destId="{D83EC84B-275E-446A-BD03-8E11B0F1682F}" srcOrd="0" destOrd="0" parTransId="{057A04A7-445B-4D5F-AE25-DB95EF85AB5D}" sibTransId="{C4EF77DA-50D8-4BCE-B135-C38EDDD7D6A0}"/>
    <dgm:cxn modelId="{9253A321-9F4F-4934-A8BF-56845B5A3A44}" type="presOf" srcId="{F5E1F5F5-8BEF-423C-B80E-E0AE3554DC70}" destId="{483A8360-2585-4AF5-A507-7E8758A2650C}" srcOrd="0" destOrd="0" presId="urn:microsoft.com/office/officeart/2018/2/layout/IconCircleList"/>
    <dgm:cxn modelId="{C857FB22-DC59-465F-A7C5-F5E47EC0B3D0}" srcId="{F5E1F5F5-8BEF-423C-B80E-E0AE3554DC70}" destId="{D477C4DA-1CDB-4085-AFF0-DED444568E6A}" srcOrd="2" destOrd="0" parTransId="{5B9E6B30-2388-4236-BBE6-FAA7CA60C21A}" sibTransId="{38404CEA-3D73-4E40-BCF4-7042075073AE}"/>
    <dgm:cxn modelId="{C9E5D129-0D31-406E-993F-27AA4841821B}" type="presOf" srcId="{283EB218-A2E7-4232-8BE9-D2650F863261}" destId="{106197AB-58DC-4CC8-95A6-5973E06B95F6}" srcOrd="0" destOrd="0" presId="urn:microsoft.com/office/officeart/2018/2/layout/IconCircleList"/>
    <dgm:cxn modelId="{70AB4550-47E0-4B50-9B7F-057FB424E53D}" type="presOf" srcId="{D83EC84B-275E-446A-BD03-8E11B0F1682F}" destId="{D5DAD8BB-D1BB-4ACD-8346-9755C1419277}" srcOrd="0" destOrd="0" presId="urn:microsoft.com/office/officeart/2018/2/layout/IconCircleList"/>
    <dgm:cxn modelId="{217DA76C-6034-484E-9340-88DAF8627AB9}" srcId="{F5E1F5F5-8BEF-423C-B80E-E0AE3554DC70}" destId="{283EB218-A2E7-4232-8BE9-D2650F863261}" srcOrd="3" destOrd="0" parTransId="{A22A1BE5-3F2F-47BA-B184-87A018F5F809}" sibTransId="{C0DDB473-B771-416C-9B97-3E5EA36AF911}"/>
    <dgm:cxn modelId="{264EA57A-57C4-4661-BBD8-B60B56AD645A}" type="presOf" srcId="{7B4454D1-D0CC-42C7-8D68-A23DB1E625F5}" destId="{C3695377-EC7E-48E9-97D5-BE83747C56CD}" srcOrd="0" destOrd="0" presId="urn:microsoft.com/office/officeart/2018/2/layout/IconCircleList"/>
    <dgm:cxn modelId="{71717180-84DD-4B17-BA94-9617A68FDA2E}" srcId="{F5E1F5F5-8BEF-423C-B80E-E0AE3554DC70}" destId="{7B4454D1-D0CC-42C7-8D68-A23DB1E625F5}" srcOrd="1" destOrd="0" parTransId="{81B9682F-57A5-4235-846A-022A74DA30C7}" sibTransId="{C5C3A5C4-C102-4B51-B280-61E8CE2B36A0}"/>
    <dgm:cxn modelId="{B7EABC96-FF69-4102-8D96-AE5AE001DFE1}" type="presOf" srcId="{D477C4DA-1CDB-4085-AFF0-DED444568E6A}" destId="{39CB7617-A516-40E1-953D-78F175002D5A}" srcOrd="0" destOrd="0" presId="urn:microsoft.com/office/officeart/2018/2/layout/IconCircleList"/>
    <dgm:cxn modelId="{F850F7BE-F9F0-4817-9B1B-648CCE5435C3}" type="presOf" srcId="{38404CEA-3D73-4E40-BCF4-7042075073AE}" destId="{A82B6E38-0DFA-4981-ABBB-572F5DC5B004}" srcOrd="0" destOrd="0" presId="urn:microsoft.com/office/officeart/2018/2/layout/IconCircleList"/>
    <dgm:cxn modelId="{FF442FC6-E1E0-4061-9B18-214A8DCE78B1}" type="presOf" srcId="{C5C3A5C4-C102-4B51-B280-61E8CE2B36A0}" destId="{725F2641-89D6-4A5B-A51A-2AD89FE5D255}" srcOrd="0" destOrd="0" presId="urn:microsoft.com/office/officeart/2018/2/layout/IconCircleList"/>
    <dgm:cxn modelId="{D86D7CEA-F7B0-4E3B-9009-32547BD206AD}" type="presOf" srcId="{C4EF77DA-50D8-4BCE-B135-C38EDDD7D6A0}" destId="{096B921E-F215-42E8-839E-9A091F781F8C}" srcOrd="0" destOrd="0" presId="urn:microsoft.com/office/officeart/2018/2/layout/IconCircleList"/>
    <dgm:cxn modelId="{83376883-A574-4AC6-8DF4-E15FE563261B}" type="presParOf" srcId="{483A8360-2585-4AF5-A507-7E8758A2650C}" destId="{FCA0BDAA-DB4C-42FA-96F2-134B40CACBF8}" srcOrd="0" destOrd="0" presId="urn:microsoft.com/office/officeart/2018/2/layout/IconCircleList"/>
    <dgm:cxn modelId="{D8D1E5A7-A954-4C09-91FE-485EB6D13E8D}" type="presParOf" srcId="{FCA0BDAA-DB4C-42FA-96F2-134B40CACBF8}" destId="{4855B084-FCA1-459E-A6F8-4AB2939C3DA3}" srcOrd="0" destOrd="0" presId="urn:microsoft.com/office/officeart/2018/2/layout/IconCircleList"/>
    <dgm:cxn modelId="{68428692-65FB-4EE0-9F0C-B2F41724E4CA}" type="presParOf" srcId="{4855B084-FCA1-459E-A6F8-4AB2939C3DA3}" destId="{652F11AD-8F33-43E8-8E51-DEFC2AB9D478}" srcOrd="0" destOrd="0" presId="urn:microsoft.com/office/officeart/2018/2/layout/IconCircleList"/>
    <dgm:cxn modelId="{8AFE31F0-01C9-482C-BD4D-235B29FD1A76}" type="presParOf" srcId="{4855B084-FCA1-459E-A6F8-4AB2939C3DA3}" destId="{781028F5-4152-467C-84B8-A66591426A7D}" srcOrd="1" destOrd="0" presId="urn:microsoft.com/office/officeart/2018/2/layout/IconCircleList"/>
    <dgm:cxn modelId="{6085FB1D-FFBF-4AFE-97A6-5A1E72C1712C}" type="presParOf" srcId="{4855B084-FCA1-459E-A6F8-4AB2939C3DA3}" destId="{C8665832-5E9C-40AC-BFD7-27F2E5996824}" srcOrd="2" destOrd="0" presId="urn:microsoft.com/office/officeart/2018/2/layout/IconCircleList"/>
    <dgm:cxn modelId="{90AFBB37-15BB-45E9-9058-0B031439F7DB}" type="presParOf" srcId="{4855B084-FCA1-459E-A6F8-4AB2939C3DA3}" destId="{D5DAD8BB-D1BB-4ACD-8346-9755C1419277}" srcOrd="3" destOrd="0" presId="urn:microsoft.com/office/officeart/2018/2/layout/IconCircleList"/>
    <dgm:cxn modelId="{9806DEB0-92ED-4275-9263-AC2CD800B6EC}" type="presParOf" srcId="{FCA0BDAA-DB4C-42FA-96F2-134B40CACBF8}" destId="{096B921E-F215-42E8-839E-9A091F781F8C}" srcOrd="1" destOrd="0" presId="urn:microsoft.com/office/officeart/2018/2/layout/IconCircleList"/>
    <dgm:cxn modelId="{9811B35A-0374-4EDE-A5D0-54C7E09CFA91}" type="presParOf" srcId="{FCA0BDAA-DB4C-42FA-96F2-134B40CACBF8}" destId="{0CA3BA52-2FDD-4909-92E4-74ED1FEFEE30}" srcOrd="2" destOrd="0" presId="urn:microsoft.com/office/officeart/2018/2/layout/IconCircleList"/>
    <dgm:cxn modelId="{D841B860-D8A2-4F91-8B8E-794A0AD2E908}" type="presParOf" srcId="{0CA3BA52-2FDD-4909-92E4-74ED1FEFEE30}" destId="{4D5E0E02-512D-4E48-9A6B-1D8A405B55C9}" srcOrd="0" destOrd="0" presId="urn:microsoft.com/office/officeart/2018/2/layout/IconCircleList"/>
    <dgm:cxn modelId="{28CB895C-4C41-4F42-9A50-71878C800CEC}" type="presParOf" srcId="{0CA3BA52-2FDD-4909-92E4-74ED1FEFEE30}" destId="{EDE4276D-DCB5-46DE-9F3F-2F97D0CE5349}" srcOrd="1" destOrd="0" presId="urn:microsoft.com/office/officeart/2018/2/layout/IconCircleList"/>
    <dgm:cxn modelId="{9796CEEE-9232-4EC6-88F2-B1ED1ABDA3A0}" type="presParOf" srcId="{0CA3BA52-2FDD-4909-92E4-74ED1FEFEE30}" destId="{ECD07B01-129E-4E1A-92E6-CD125F29A3EB}" srcOrd="2" destOrd="0" presId="urn:microsoft.com/office/officeart/2018/2/layout/IconCircleList"/>
    <dgm:cxn modelId="{20F6296E-B138-426B-B9BF-2255377850A5}" type="presParOf" srcId="{0CA3BA52-2FDD-4909-92E4-74ED1FEFEE30}" destId="{C3695377-EC7E-48E9-97D5-BE83747C56CD}" srcOrd="3" destOrd="0" presId="urn:microsoft.com/office/officeart/2018/2/layout/IconCircleList"/>
    <dgm:cxn modelId="{DCE1B969-1830-4933-9A8D-0D921FD45E58}" type="presParOf" srcId="{FCA0BDAA-DB4C-42FA-96F2-134B40CACBF8}" destId="{725F2641-89D6-4A5B-A51A-2AD89FE5D255}" srcOrd="3" destOrd="0" presId="urn:microsoft.com/office/officeart/2018/2/layout/IconCircleList"/>
    <dgm:cxn modelId="{4D2616C9-6C0E-497E-AD07-C9B55AFE63F0}" type="presParOf" srcId="{FCA0BDAA-DB4C-42FA-96F2-134B40CACBF8}" destId="{25FC82E5-07E5-42DB-A12F-996C2FE848AD}" srcOrd="4" destOrd="0" presId="urn:microsoft.com/office/officeart/2018/2/layout/IconCircleList"/>
    <dgm:cxn modelId="{182EA1DB-B9CB-4EDA-9136-C61A543E46CC}" type="presParOf" srcId="{25FC82E5-07E5-42DB-A12F-996C2FE848AD}" destId="{FB052CFE-1B2C-4492-9188-0C3FF57C64C1}" srcOrd="0" destOrd="0" presId="urn:microsoft.com/office/officeart/2018/2/layout/IconCircleList"/>
    <dgm:cxn modelId="{E59A980F-AF00-416D-8600-54A4BB47C49A}" type="presParOf" srcId="{25FC82E5-07E5-42DB-A12F-996C2FE848AD}" destId="{0541D063-EB30-41F7-8B05-C070B3608F38}" srcOrd="1" destOrd="0" presId="urn:microsoft.com/office/officeart/2018/2/layout/IconCircleList"/>
    <dgm:cxn modelId="{946609B3-BB62-4EA5-AFC4-9B380A32BBDB}" type="presParOf" srcId="{25FC82E5-07E5-42DB-A12F-996C2FE848AD}" destId="{AF1CCB24-F063-4E41-87ED-E8410FCE4889}" srcOrd="2" destOrd="0" presId="urn:microsoft.com/office/officeart/2018/2/layout/IconCircleList"/>
    <dgm:cxn modelId="{24FD3A42-023D-4FF0-993D-FAE7CAE8ACE4}" type="presParOf" srcId="{25FC82E5-07E5-42DB-A12F-996C2FE848AD}" destId="{39CB7617-A516-40E1-953D-78F175002D5A}" srcOrd="3" destOrd="0" presId="urn:microsoft.com/office/officeart/2018/2/layout/IconCircleList"/>
    <dgm:cxn modelId="{E0F5671E-1A5C-4CFF-9180-931EAFFDBBC9}" type="presParOf" srcId="{FCA0BDAA-DB4C-42FA-96F2-134B40CACBF8}" destId="{A82B6E38-0DFA-4981-ABBB-572F5DC5B004}" srcOrd="5" destOrd="0" presId="urn:microsoft.com/office/officeart/2018/2/layout/IconCircleList"/>
    <dgm:cxn modelId="{C5F3BDBF-6E9C-4DCF-A7CB-5EDA4746B5D9}" type="presParOf" srcId="{FCA0BDAA-DB4C-42FA-96F2-134B40CACBF8}" destId="{8703BFD1-C60D-42B4-8AE6-9FA8F137925F}" srcOrd="6" destOrd="0" presId="urn:microsoft.com/office/officeart/2018/2/layout/IconCircleList"/>
    <dgm:cxn modelId="{F4C60A65-E606-4245-8E75-F470D7B15659}" type="presParOf" srcId="{8703BFD1-C60D-42B4-8AE6-9FA8F137925F}" destId="{AF0CA221-A6F5-4E42-B639-ACD6C3349B6F}" srcOrd="0" destOrd="0" presId="urn:microsoft.com/office/officeart/2018/2/layout/IconCircleList"/>
    <dgm:cxn modelId="{559B8FFE-A14E-449D-8EC4-816BE59946A9}" type="presParOf" srcId="{8703BFD1-C60D-42B4-8AE6-9FA8F137925F}" destId="{4EC31E41-B61B-4860-B800-2D7A88E3FDF4}" srcOrd="1" destOrd="0" presId="urn:microsoft.com/office/officeart/2018/2/layout/IconCircleList"/>
    <dgm:cxn modelId="{D24E3BF2-5354-4F23-9AD6-9DE1F2136E34}" type="presParOf" srcId="{8703BFD1-C60D-42B4-8AE6-9FA8F137925F}" destId="{8BC5382B-F480-4162-9EE5-069D1C816DD4}" srcOrd="2" destOrd="0" presId="urn:microsoft.com/office/officeart/2018/2/layout/IconCircleList"/>
    <dgm:cxn modelId="{872B4373-1AED-438F-B437-D76552AB3E12}" type="presParOf" srcId="{8703BFD1-C60D-42B4-8AE6-9FA8F137925F}" destId="{106197AB-58DC-4CC8-95A6-5973E06B95F6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6A9419-05EF-4BD8-8F04-729C842744DD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6B73DF-881D-4038-9698-22C856D5989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 err="1"/>
            <a:t>xComponentLoader~loadComponentFromURL</a:t>
          </a:r>
          <a:r>
            <a:rPr lang="de-AT" sz="2000" b="1" dirty="0"/>
            <a:t>(</a:t>
          </a:r>
          <a:r>
            <a:rPr lang="de-AT" sz="2000" b="1" dirty="0" err="1"/>
            <a:t>url</a:t>
          </a:r>
          <a:r>
            <a:rPr lang="de-AT" sz="2000" b="1" dirty="0"/>
            <a:t>, "_blank", 0, .</a:t>
          </a:r>
          <a:r>
            <a:rPr lang="de-AT" sz="2000" b="1" dirty="0" err="1"/>
            <a:t>UNO~noProps</a:t>
          </a:r>
          <a:r>
            <a:rPr lang="de-AT" sz="2000" b="1" dirty="0"/>
            <a:t>):</a:t>
          </a:r>
          <a:br>
            <a:rPr lang="de-AT" sz="2000" dirty="0"/>
          </a:b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</a:t>
          </a:r>
          <a:r>
            <a:rPr lang="de-AT" sz="2000" dirty="0"/>
            <a:t> Lädt neues Writer-Dokument</a:t>
          </a:r>
          <a:endParaRPr lang="en-US" sz="2000" dirty="0"/>
        </a:p>
      </dgm:t>
    </dgm:pt>
    <dgm:pt modelId="{10A92D08-2B75-4A30-9D94-CE3A763AFBF9}" type="parTrans" cxnId="{3E5ED3C1-7E2F-4C02-9779-A1483CC895FD}">
      <dgm:prSet/>
      <dgm:spPr/>
      <dgm:t>
        <a:bodyPr/>
        <a:lstStyle/>
        <a:p>
          <a:endParaRPr lang="en-US"/>
        </a:p>
      </dgm:t>
    </dgm:pt>
    <dgm:pt modelId="{F835E627-70C4-4081-8DF8-CB33A4B78152}" type="sibTrans" cxnId="{3E5ED3C1-7E2F-4C02-9779-A1483CC895F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BB31CC5-299B-4845-B71F-6A2CE15F59A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 err="1"/>
            <a:t>xText</a:t>
          </a:r>
          <a:r>
            <a:rPr lang="de-AT" sz="2000" b="1" dirty="0"/>
            <a:t> = </a:t>
          </a:r>
          <a:r>
            <a:rPr lang="de-AT" sz="2000" b="1" dirty="0" err="1"/>
            <a:t>writerComponent~XTextDocument~getText</a:t>
          </a:r>
          <a:r>
            <a:rPr lang="de-AT" sz="2000" b="1" dirty="0"/>
            <a:t>: </a:t>
          </a:r>
          <a:br>
            <a:rPr lang="de-AT" sz="2000" dirty="0"/>
          </a:b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 </a:t>
          </a:r>
          <a:r>
            <a:rPr lang="de-AT" sz="2000" dirty="0"/>
            <a:t>Holt das </a:t>
          </a:r>
          <a:r>
            <a:rPr lang="de-AT" sz="2000" dirty="0" err="1"/>
            <a:t>XText</a:t>
          </a:r>
          <a:r>
            <a:rPr lang="de-AT" sz="2000" dirty="0"/>
            <a:t>-Objekt des Dokuments</a:t>
          </a:r>
          <a:endParaRPr lang="en-US" sz="2000" dirty="0"/>
        </a:p>
      </dgm:t>
    </dgm:pt>
    <dgm:pt modelId="{A8FC7DEF-B3DE-4260-A44E-87B386CBAB7D}" type="parTrans" cxnId="{76B94B14-745C-4A0F-9D4E-B7B8CB61A5A2}">
      <dgm:prSet/>
      <dgm:spPr/>
      <dgm:t>
        <a:bodyPr/>
        <a:lstStyle/>
        <a:p>
          <a:endParaRPr lang="en-US"/>
        </a:p>
      </dgm:t>
    </dgm:pt>
    <dgm:pt modelId="{E8153275-0640-45C4-A30A-7C62DAF6A5E4}" type="sibTrans" cxnId="{76B94B14-745C-4A0F-9D4E-B7B8CB61A5A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ED6C64C-35B2-48FA-BFDD-245DF53310E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 err="1"/>
            <a:t>xText~setString</a:t>
          </a:r>
          <a:r>
            <a:rPr lang="de-AT" sz="2000" b="1" dirty="0"/>
            <a:t>("Habit 1: " || textField1Text || "0a"x): </a:t>
          </a:r>
          <a:br>
            <a:rPr lang="de-AT" sz="2000" dirty="0"/>
          </a:b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 </a:t>
          </a:r>
          <a:r>
            <a:rPr lang="de-AT" sz="2000" dirty="0"/>
            <a:t>Fügt Text in das Dokument ein</a:t>
          </a:r>
          <a:endParaRPr lang="en-US" sz="2000" dirty="0"/>
        </a:p>
      </dgm:t>
    </dgm:pt>
    <dgm:pt modelId="{12AF3CFC-80F2-4765-B2AC-8502D1C1B845}" type="parTrans" cxnId="{7FFDF496-3E4E-4CE5-95DA-A13CFFC00F86}">
      <dgm:prSet/>
      <dgm:spPr/>
      <dgm:t>
        <a:bodyPr/>
        <a:lstStyle/>
        <a:p>
          <a:endParaRPr lang="en-US"/>
        </a:p>
      </dgm:t>
    </dgm:pt>
    <dgm:pt modelId="{CC69677C-4974-4B0A-A71E-FB0A3D502883}" type="sibTrans" cxnId="{7FFDF496-3E4E-4CE5-95DA-A13CFFC00F8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B708743-9AEF-4BCE-A642-000C93AA05D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AT" sz="2000" b="1" dirty="0" err="1"/>
            <a:t>writerComponent~XCloseable~close</a:t>
          </a:r>
          <a:r>
            <a:rPr lang="de-AT" sz="2000" b="1" dirty="0"/>
            <a:t>(.</a:t>
          </a:r>
          <a:r>
            <a:rPr lang="de-AT" sz="2000" b="1" dirty="0" err="1"/>
            <a:t>true</a:t>
          </a:r>
          <a:r>
            <a:rPr lang="de-AT" sz="2000" b="1" dirty="0"/>
            <a:t>): </a:t>
          </a:r>
          <a:br>
            <a:rPr lang="de-AT" sz="2000" dirty="0"/>
          </a:br>
          <a:br>
            <a:rPr lang="de-AT" sz="2000" dirty="0"/>
          </a:br>
          <a:r>
            <a:rPr lang="de-AT" sz="2000" dirty="0">
              <a:sym typeface="Wingdings" panose="05000000000000000000" pitchFamily="2" charset="2"/>
            </a:rPr>
            <a:t> </a:t>
          </a:r>
          <a:r>
            <a:rPr lang="de-AT" sz="2000" dirty="0"/>
            <a:t>Schließt das Dokument und speichert Änderungen</a:t>
          </a:r>
          <a:endParaRPr lang="en-US" sz="2000" dirty="0"/>
        </a:p>
      </dgm:t>
    </dgm:pt>
    <dgm:pt modelId="{EC5F8A8A-D79B-4C92-887E-5A067C71E3F0}" type="parTrans" cxnId="{73BF6E73-35F2-4B89-8A03-4BA3323243B5}">
      <dgm:prSet/>
      <dgm:spPr/>
      <dgm:t>
        <a:bodyPr/>
        <a:lstStyle/>
        <a:p>
          <a:endParaRPr lang="en-US"/>
        </a:p>
      </dgm:t>
    </dgm:pt>
    <dgm:pt modelId="{30CB1302-D5A0-4764-B44F-690F5E86A3BA}" type="sibTrans" cxnId="{73BF6E73-35F2-4B89-8A03-4BA3323243B5}">
      <dgm:prSet/>
      <dgm:spPr/>
      <dgm:t>
        <a:bodyPr/>
        <a:lstStyle/>
        <a:p>
          <a:endParaRPr lang="en-US"/>
        </a:p>
      </dgm:t>
    </dgm:pt>
    <dgm:pt modelId="{599A9FBB-1487-477F-A999-F6526E234BF3}" type="pres">
      <dgm:prSet presAssocID="{D46A9419-05EF-4BD8-8F04-729C842744DD}" presName="root" presStyleCnt="0">
        <dgm:presLayoutVars>
          <dgm:dir/>
          <dgm:resizeHandles val="exact"/>
        </dgm:presLayoutVars>
      </dgm:prSet>
      <dgm:spPr/>
    </dgm:pt>
    <dgm:pt modelId="{76BCB0F3-B711-4E1E-873D-AD9CFAAA6500}" type="pres">
      <dgm:prSet presAssocID="{D46A9419-05EF-4BD8-8F04-729C842744DD}" presName="container" presStyleCnt="0">
        <dgm:presLayoutVars>
          <dgm:dir/>
          <dgm:resizeHandles val="exact"/>
        </dgm:presLayoutVars>
      </dgm:prSet>
      <dgm:spPr/>
    </dgm:pt>
    <dgm:pt modelId="{02AF01D8-5179-47AF-A742-E6CAE96C84ED}" type="pres">
      <dgm:prSet presAssocID="{906B73DF-881D-4038-9698-22C856D59890}" presName="compNode" presStyleCnt="0"/>
      <dgm:spPr/>
    </dgm:pt>
    <dgm:pt modelId="{C05E0A27-CC4B-4899-8626-8D06D3A38B9C}" type="pres">
      <dgm:prSet presAssocID="{906B73DF-881D-4038-9698-22C856D59890}" presName="iconBgRect" presStyleLbl="bgShp" presStyleIdx="0" presStyleCnt="4"/>
      <dgm:spPr/>
    </dgm:pt>
    <dgm:pt modelId="{5CD3BE7B-6EB6-4C7D-800D-116BC3C4933A}" type="pres">
      <dgm:prSet presAssocID="{906B73DF-881D-4038-9698-22C856D5989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B52780DC-5750-4DCB-B227-6803859F5565}" type="pres">
      <dgm:prSet presAssocID="{906B73DF-881D-4038-9698-22C856D59890}" presName="spaceRect" presStyleCnt="0"/>
      <dgm:spPr/>
    </dgm:pt>
    <dgm:pt modelId="{BFC5A28C-B6C6-4CFB-941E-E199B7C911B9}" type="pres">
      <dgm:prSet presAssocID="{906B73DF-881D-4038-9698-22C856D59890}" presName="textRect" presStyleLbl="revTx" presStyleIdx="0" presStyleCnt="4">
        <dgm:presLayoutVars>
          <dgm:chMax val="1"/>
          <dgm:chPref val="1"/>
        </dgm:presLayoutVars>
      </dgm:prSet>
      <dgm:spPr/>
    </dgm:pt>
    <dgm:pt modelId="{A743B611-A6F3-467A-B70F-64383BCC27DD}" type="pres">
      <dgm:prSet presAssocID="{F835E627-70C4-4081-8DF8-CB33A4B78152}" presName="sibTrans" presStyleLbl="sibTrans2D1" presStyleIdx="0" presStyleCnt="0"/>
      <dgm:spPr/>
    </dgm:pt>
    <dgm:pt modelId="{AA8CFEC0-7B34-43AD-B025-03BC1605E7BC}" type="pres">
      <dgm:prSet presAssocID="{DBB31CC5-299B-4845-B71F-6A2CE15F59A6}" presName="compNode" presStyleCnt="0"/>
      <dgm:spPr/>
    </dgm:pt>
    <dgm:pt modelId="{90FEB943-F753-4726-A17F-D20394D8E3A5}" type="pres">
      <dgm:prSet presAssocID="{DBB31CC5-299B-4845-B71F-6A2CE15F59A6}" presName="iconBgRect" presStyleLbl="bgShp" presStyleIdx="1" presStyleCnt="4"/>
      <dgm:spPr/>
    </dgm:pt>
    <dgm:pt modelId="{55F66E0D-2626-4ECF-8344-90E9867041B2}" type="pres">
      <dgm:prSet presAssocID="{DBB31CC5-299B-4845-B71F-6A2CE15F59A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enn Diagram"/>
        </a:ext>
      </dgm:extLst>
    </dgm:pt>
    <dgm:pt modelId="{0BE15B4D-2127-4A70-B134-8F8A387DF1F6}" type="pres">
      <dgm:prSet presAssocID="{DBB31CC5-299B-4845-B71F-6A2CE15F59A6}" presName="spaceRect" presStyleCnt="0"/>
      <dgm:spPr/>
    </dgm:pt>
    <dgm:pt modelId="{6C257B99-72DD-42F5-BD41-D7A2832E1A32}" type="pres">
      <dgm:prSet presAssocID="{DBB31CC5-299B-4845-B71F-6A2CE15F59A6}" presName="textRect" presStyleLbl="revTx" presStyleIdx="1" presStyleCnt="4">
        <dgm:presLayoutVars>
          <dgm:chMax val="1"/>
          <dgm:chPref val="1"/>
        </dgm:presLayoutVars>
      </dgm:prSet>
      <dgm:spPr/>
    </dgm:pt>
    <dgm:pt modelId="{0071E1DD-85F5-4279-BBD8-C19B9C5B81A8}" type="pres">
      <dgm:prSet presAssocID="{E8153275-0640-45C4-A30A-7C62DAF6A5E4}" presName="sibTrans" presStyleLbl="sibTrans2D1" presStyleIdx="0" presStyleCnt="0"/>
      <dgm:spPr/>
    </dgm:pt>
    <dgm:pt modelId="{FA46F2F9-7442-431D-B866-1548096745DB}" type="pres">
      <dgm:prSet presAssocID="{EED6C64C-35B2-48FA-BFDD-245DF53310E0}" presName="compNode" presStyleCnt="0"/>
      <dgm:spPr/>
    </dgm:pt>
    <dgm:pt modelId="{5AE6FB05-1F72-4459-BAD2-C6E46A120A0D}" type="pres">
      <dgm:prSet presAssocID="{EED6C64C-35B2-48FA-BFDD-245DF53310E0}" presName="iconBgRect" presStyleLbl="bgShp" presStyleIdx="2" presStyleCnt="4"/>
      <dgm:spPr/>
    </dgm:pt>
    <dgm:pt modelId="{3416B9B7-BA73-457E-AEA4-BC0A3DB2D8B5}" type="pres">
      <dgm:prSet presAssocID="{EED6C64C-35B2-48FA-BFDD-245DF53310E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rty Mask"/>
        </a:ext>
      </dgm:extLst>
    </dgm:pt>
    <dgm:pt modelId="{E2B813E2-C03E-4039-8BB4-26DB39A98C74}" type="pres">
      <dgm:prSet presAssocID="{EED6C64C-35B2-48FA-BFDD-245DF53310E0}" presName="spaceRect" presStyleCnt="0"/>
      <dgm:spPr/>
    </dgm:pt>
    <dgm:pt modelId="{0D56BE7E-87EF-4739-8FF3-847B4784671F}" type="pres">
      <dgm:prSet presAssocID="{EED6C64C-35B2-48FA-BFDD-245DF53310E0}" presName="textRect" presStyleLbl="revTx" presStyleIdx="2" presStyleCnt="4">
        <dgm:presLayoutVars>
          <dgm:chMax val="1"/>
          <dgm:chPref val="1"/>
        </dgm:presLayoutVars>
      </dgm:prSet>
      <dgm:spPr/>
    </dgm:pt>
    <dgm:pt modelId="{66DD8FA7-B244-4560-A70B-A3BFA2494BB8}" type="pres">
      <dgm:prSet presAssocID="{CC69677C-4974-4B0A-A71E-FB0A3D502883}" presName="sibTrans" presStyleLbl="sibTrans2D1" presStyleIdx="0" presStyleCnt="0"/>
      <dgm:spPr/>
    </dgm:pt>
    <dgm:pt modelId="{714BD95C-FF38-47E1-B18C-D8FE15B58FC4}" type="pres">
      <dgm:prSet presAssocID="{2B708743-9AEF-4BCE-A642-000C93AA05DC}" presName="compNode" presStyleCnt="0"/>
      <dgm:spPr/>
    </dgm:pt>
    <dgm:pt modelId="{A3D2D466-57FC-4C40-87D4-713DD2562D89}" type="pres">
      <dgm:prSet presAssocID="{2B708743-9AEF-4BCE-A642-000C93AA05DC}" presName="iconBgRect" presStyleLbl="bgShp" presStyleIdx="3" presStyleCnt="4"/>
      <dgm:spPr/>
    </dgm:pt>
    <dgm:pt modelId="{E685DFA3-C517-4C31-8D35-359E4B1165EA}" type="pres">
      <dgm:prSet presAssocID="{2B708743-9AEF-4BCE-A642-000C93AA05D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sed Quotation Mark"/>
        </a:ext>
      </dgm:extLst>
    </dgm:pt>
    <dgm:pt modelId="{D701141C-D4BB-4C16-AE94-476B87A0FEC5}" type="pres">
      <dgm:prSet presAssocID="{2B708743-9AEF-4BCE-A642-000C93AA05DC}" presName="spaceRect" presStyleCnt="0"/>
      <dgm:spPr/>
    </dgm:pt>
    <dgm:pt modelId="{3262184D-3F03-4D26-8610-FF2023E26173}" type="pres">
      <dgm:prSet presAssocID="{2B708743-9AEF-4BCE-A642-000C93AA05DC}" presName="textRect" presStyleLbl="revTx" presStyleIdx="3" presStyleCnt="4" custScaleX="126785" custScaleY="137832">
        <dgm:presLayoutVars>
          <dgm:chMax val="1"/>
          <dgm:chPref val="1"/>
        </dgm:presLayoutVars>
      </dgm:prSet>
      <dgm:spPr/>
    </dgm:pt>
  </dgm:ptLst>
  <dgm:cxnLst>
    <dgm:cxn modelId="{65ED4C04-93E3-4775-9C1C-2A5D18AE728D}" type="presOf" srcId="{F835E627-70C4-4081-8DF8-CB33A4B78152}" destId="{A743B611-A6F3-467A-B70F-64383BCC27DD}" srcOrd="0" destOrd="0" presId="urn:microsoft.com/office/officeart/2018/2/layout/IconCircleList"/>
    <dgm:cxn modelId="{76B94B14-745C-4A0F-9D4E-B7B8CB61A5A2}" srcId="{D46A9419-05EF-4BD8-8F04-729C842744DD}" destId="{DBB31CC5-299B-4845-B71F-6A2CE15F59A6}" srcOrd="1" destOrd="0" parTransId="{A8FC7DEF-B3DE-4260-A44E-87B386CBAB7D}" sibTransId="{E8153275-0640-45C4-A30A-7C62DAF6A5E4}"/>
    <dgm:cxn modelId="{EAAB201F-B694-41A2-8645-D790C9902321}" type="presOf" srcId="{E8153275-0640-45C4-A30A-7C62DAF6A5E4}" destId="{0071E1DD-85F5-4279-BBD8-C19B9C5B81A8}" srcOrd="0" destOrd="0" presId="urn:microsoft.com/office/officeart/2018/2/layout/IconCircleList"/>
    <dgm:cxn modelId="{20A5EE60-1837-4DCA-BD74-AE17574B43B2}" type="presOf" srcId="{CC69677C-4974-4B0A-A71E-FB0A3D502883}" destId="{66DD8FA7-B244-4560-A70B-A3BFA2494BB8}" srcOrd="0" destOrd="0" presId="urn:microsoft.com/office/officeart/2018/2/layout/IconCircleList"/>
    <dgm:cxn modelId="{73BF6E73-35F2-4B89-8A03-4BA3323243B5}" srcId="{D46A9419-05EF-4BD8-8F04-729C842744DD}" destId="{2B708743-9AEF-4BCE-A642-000C93AA05DC}" srcOrd="3" destOrd="0" parTransId="{EC5F8A8A-D79B-4C92-887E-5A067C71E3F0}" sibTransId="{30CB1302-D5A0-4764-B44F-690F5E86A3BA}"/>
    <dgm:cxn modelId="{CA296F7D-472B-4131-9926-C382828D38A8}" type="presOf" srcId="{2B708743-9AEF-4BCE-A642-000C93AA05DC}" destId="{3262184D-3F03-4D26-8610-FF2023E26173}" srcOrd="0" destOrd="0" presId="urn:microsoft.com/office/officeart/2018/2/layout/IconCircleList"/>
    <dgm:cxn modelId="{7FFDF496-3E4E-4CE5-95DA-A13CFFC00F86}" srcId="{D46A9419-05EF-4BD8-8F04-729C842744DD}" destId="{EED6C64C-35B2-48FA-BFDD-245DF53310E0}" srcOrd="2" destOrd="0" parTransId="{12AF3CFC-80F2-4765-B2AC-8502D1C1B845}" sibTransId="{CC69677C-4974-4B0A-A71E-FB0A3D502883}"/>
    <dgm:cxn modelId="{B109BDC0-C1B0-4B14-BEB6-CBD0F63CF42B}" type="presOf" srcId="{EED6C64C-35B2-48FA-BFDD-245DF53310E0}" destId="{0D56BE7E-87EF-4739-8FF3-847B4784671F}" srcOrd="0" destOrd="0" presId="urn:microsoft.com/office/officeart/2018/2/layout/IconCircleList"/>
    <dgm:cxn modelId="{3E5ED3C1-7E2F-4C02-9779-A1483CC895FD}" srcId="{D46A9419-05EF-4BD8-8F04-729C842744DD}" destId="{906B73DF-881D-4038-9698-22C856D59890}" srcOrd="0" destOrd="0" parTransId="{10A92D08-2B75-4A30-9D94-CE3A763AFBF9}" sibTransId="{F835E627-70C4-4081-8DF8-CB33A4B78152}"/>
    <dgm:cxn modelId="{22DDACD9-6EA8-455F-8206-9E573163D478}" type="presOf" srcId="{906B73DF-881D-4038-9698-22C856D59890}" destId="{BFC5A28C-B6C6-4CFB-941E-E199B7C911B9}" srcOrd="0" destOrd="0" presId="urn:microsoft.com/office/officeart/2018/2/layout/IconCircleList"/>
    <dgm:cxn modelId="{9A9C22DB-2BE8-487F-94F8-2C454E8C46E0}" type="presOf" srcId="{DBB31CC5-299B-4845-B71F-6A2CE15F59A6}" destId="{6C257B99-72DD-42F5-BD41-D7A2832E1A32}" srcOrd="0" destOrd="0" presId="urn:microsoft.com/office/officeart/2018/2/layout/IconCircleList"/>
    <dgm:cxn modelId="{BE94DDED-E36F-42F7-8E57-373D8EB83A30}" type="presOf" srcId="{D46A9419-05EF-4BD8-8F04-729C842744DD}" destId="{599A9FBB-1487-477F-A999-F6526E234BF3}" srcOrd="0" destOrd="0" presId="urn:microsoft.com/office/officeart/2018/2/layout/IconCircleList"/>
    <dgm:cxn modelId="{A4843DAA-8874-4AAB-A4B8-6588B4881C49}" type="presParOf" srcId="{599A9FBB-1487-477F-A999-F6526E234BF3}" destId="{76BCB0F3-B711-4E1E-873D-AD9CFAAA6500}" srcOrd="0" destOrd="0" presId="urn:microsoft.com/office/officeart/2018/2/layout/IconCircleList"/>
    <dgm:cxn modelId="{F91D0BC4-945D-4213-8FCF-F019A9B67BCB}" type="presParOf" srcId="{76BCB0F3-B711-4E1E-873D-AD9CFAAA6500}" destId="{02AF01D8-5179-47AF-A742-E6CAE96C84ED}" srcOrd="0" destOrd="0" presId="urn:microsoft.com/office/officeart/2018/2/layout/IconCircleList"/>
    <dgm:cxn modelId="{A8B26965-316C-4182-90FD-0106DC118451}" type="presParOf" srcId="{02AF01D8-5179-47AF-A742-E6CAE96C84ED}" destId="{C05E0A27-CC4B-4899-8626-8D06D3A38B9C}" srcOrd="0" destOrd="0" presId="urn:microsoft.com/office/officeart/2018/2/layout/IconCircleList"/>
    <dgm:cxn modelId="{EF111D4F-BE8E-4C99-99A2-7C412FDA1577}" type="presParOf" srcId="{02AF01D8-5179-47AF-A742-E6CAE96C84ED}" destId="{5CD3BE7B-6EB6-4C7D-800D-116BC3C4933A}" srcOrd="1" destOrd="0" presId="urn:microsoft.com/office/officeart/2018/2/layout/IconCircleList"/>
    <dgm:cxn modelId="{A200AABA-8DF3-44F3-9336-7AAE79CFAA0D}" type="presParOf" srcId="{02AF01D8-5179-47AF-A742-E6CAE96C84ED}" destId="{B52780DC-5750-4DCB-B227-6803859F5565}" srcOrd="2" destOrd="0" presId="urn:microsoft.com/office/officeart/2018/2/layout/IconCircleList"/>
    <dgm:cxn modelId="{0C0BA6A9-B760-4FFA-ACA8-9C8C9F678080}" type="presParOf" srcId="{02AF01D8-5179-47AF-A742-E6CAE96C84ED}" destId="{BFC5A28C-B6C6-4CFB-941E-E199B7C911B9}" srcOrd="3" destOrd="0" presId="urn:microsoft.com/office/officeart/2018/2/layout/IconCircleList"/>
    <dgm:cxn modelId="{BBF52725-521A-4FCE-8389-127D99B963AF}" type="presParOf" srcId="{76BCB0F3-B711-4E1E-873D-AD9CFAAA6500}" destId="{A743B611-A6F3-467A-B70F-64383BCC27DD}" srcOrd="1" destOrd="0" presId="urn:microsoft.com/office/officeart/2018/2/layout/IconCircleList"/>
    <dgm:cxn modelId="{B01370DA-5871-49C3-B970-89E03F363CF5}" type="presParOf" srcId="{76BCB0F3-B711-4E1E-873D-AD9CFAAA6500}" destId="{AA8CFEC0-7B34-43AD-B025-03BC1605E7BC}" srcOrd="2" destOrd="0" presId="urn:microsoft.com/office/officeart/2018/2/layout/IconCircleList"/>
    <dgm:cxn modelId="{99ACAC6B-34D6-4172-8EA3-6AAD5918892D}" type="presParOf" srcId="{AA8CFEC0-7B34-43AD-B025-03BC1605E7BC}" destId="{90FEB943-F753-4726-A17F-D20394D8E3A5}" srcOrd="0" destOrd="0" presId="urn:microsoft.com/office/officeart/2018/2/layout/IconCircleList"/>
    <dgm:cxn modelId="{032E80CE-ADB8-43A4-99C8-FE1C6F5BEF7B}" type="presParOf" srcId="{AA8CFEC0-7B34-43AD-B025-03BC1605E7BC}" destId="{55F66E0D-2626-4ECF-8344-90E9867041B2}" srcOrd="1" destOrd="0" presId="urn:microsoft.com/office/officeart/2018/2/layout/IconCircleList"/>
    <dgm:cxn modelId="{3106F516-20D9-433B-93AB-237F0A518519}" type="presParOf" srcId="{AA8CFEC0-7B34-43AD-B025-03BC1605E7BC}" destId="{0BE15B4D-2127-4A70-B134-8F8A387DF1F6}" srcOrd="2" destOrd="0" presId="urn:microsoft.com/office/officeart/2018/2/layout/IconCircleList"/>
    <dgm:cxn modelId="{26A43BB5-FCB0-4E28-8614-1772DC041890}" type="presParOf" srcId="{AA8CFEC0-7B34-43AD-B025-03BC1605E7BC}" destId="{6C257B99-72DD-42F5-BD41-D7A2832E1A32}" srcOrd="3" destOrd="0" presId="urn:microsoft.com/office/officeart/2018/2/layout/IconCircleList"/>
    <dgm:cxn modelId="{E41DFF44-EA68-4647-B69A-3EA7045AE4CA}" type="presParOf" srcId="{76BCB0F3-B711-4E1E-873D-AD9CFAAA6500}" destId="{0071E1DD-85F5-4279-BBD8-C19B9C5B81A8}" srcOrd="3" destOrd="0" presId="urn:microsoft.com/office/officeart/2018/2/layout/IconCircleList"/>
    <dgm:cxn modelId="{1A700BB8-8526-4081-A21C-3FA5005EE566}" type="presParOf" srcId="{76BCB0F3-B711-4E1E-873D-AD9CFAAA6500}" destId="{FA46F2F9-7442-431D-B866-1548096745DB}" srcOrd="4" destOrd="0" presId="urn:microsoft.com/office/officeart/2018/2/layout/IconCircleList"/>
    <dgm:cxn modelId="{5A5B52F7-9CAB-46BA-9D54-A8E9E9E4F702}" type="presParOf" srcId="{FA46F2F9-7442-431D-B866-1548096745DB}" destId="{5AE6FB05-1F72-4459-BAD2-C6E46A120A0D}" srcOrd="0" destOrd="0" presId="urn:microsoft.com/office/officeart/2018/2/layout/IconCircleList"/>
    <dgm:cxn modelId="{37F0E509-2A6C-4DDB-87D5-17EBAF8FD711}" type="presParOf" srcId="{FA46F2F9-7442-431D-B866-1548096745DB}" destId="{3416B9B7-BA73-457E-AEA4-BC0A3DB2D8B5}" srcOrd="1" destOrd="0" presId="urn:microsoft.com/office/officeart/2018/2/layout/IconCircleList"/>
    <dgm:cxn modelId="{E208DB6D-3E87-4EF4-A533-5A665D2E35E6}" type="presParOf" srcId="{FA46F2F9-7442-431D-B866-1548096745DB}" destId="{E2B813E2-C03E-4039-8BB4-26DB39A98C74}" srcOrd="2" destOrd="0" presId="urn:microsoft.com/office/officeart/2018/2/layout/IconCircleList"/>
    <dgm:cxn modelId="{ADEDE786-D1F1-4408-BC46-FFA451FC8F7E}" type="presParOf" srcId="{FA46F2F9-7442-431D-B866-1548096745DB}" destId="{0D56BE7E-87EF-4739-8FF3-847B4784671F}" srcOrd="3" destOrd="0" presId="urn:microsoft.com/office/officeart/2018/2/layout/IconCircleList"/>
    <dgm:cxn modelId="{C7182DB3-3920-47E3-829D-F82FFDF4BD80}" type="presParOf" srcId="{76BCB0F3-B711-4E1E-873D-AD9CFAAA6500}" destId="{66DD8FA7-B244-4560-A70B-A3BFA2494BB8}" srcOrd="5" destOrd="0" presId="urn:microsoft.com/office/officeart/2018/2/layout/IconCircleList"/>
    <dgm:cxn modelId="{E3C50527-620C-4C23-B53E-5FE36ECF3D3D}" type="presParOf" srcId="{76BCB0F3-B711-4E1E-873D-AD9CFAAA6500}" destId="{714BD95C-FF38-47E1-B18C-D8FE15B58FC4}" srcOrd="6" destOrd="0" presId="urn:microsoft.com/office/officeart/2018/2/layout/IconCircleList"/>
    <dgm:cxn modelId="{C07D0330-23FB-4C8F-841F-2900E33D7159}" type="presParOf" srcId="{714BD95C-FF38-47E1-B18C-D8FE15B58FC4}" destId="{A3D2D466-57FC-4C40-87D4-713DD2562D89}" srcOrd="0" destOrd="0" presId="urn:microsoft.com/office/officeart/2018/2/layout/IconCircleList"/>
    <dgm:cxn modelId="{EB335677-F4BD-4BD9-A36F-9CFF1E94B53F}" type="presParOf" srcId="{714BD95C-FF38-47E1-B18C-D8FE15B58FC4}" destId="{E685DFA3-C517-4C31-8D35-359E4B1165EA}" srcOrd="1" destOrd="0" presId="urn:microsoft.com/office/officeart/2018/2/layout/IconCircleList"/>
    <dgm:cxn modelId="{5D542BA5-C7FB-41ED-B313-B84A6592463A}" type="presParOf" srcId="{714BD95C-FF38-47E1-B18C-D8FE15B58FC4}" destId="{D701141C-D4BB-4C16-AE94-476B87A0FEC5}" srcOrd="2" destOrd="0" presId="urn:microsoft.com/office/officeart/2018/2/layout/IconCircleList"/>
    <dgm:cxn modelId="{1FA4E739-F2DF-4978-90F7-6B5115C781FD}" type="presParOf" srcId="{714BD95C-FF38-47E1-B18C-D8FE15B58FC4}" destId="{3262184D-3F03-4D26-8610-FF2023E26173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AA5BDC-4945-49B2-B6E3-141F109F644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C218D5-07D7-4502-A3E2-99232CC09031}">
      <dgm:prSet/>
      <dgm:spPr/>
      <dgm:t>
        <a:bodyPr/>
        <a:lstStyle/>
        <a:p>
          <a:r>
            <a:rPr lang="de-AT" b="1" dirty="0">
              <a:solidFill>
                <a:schemeClr val="tx1"/>
              </a:solidFill>
            </a:rPr>
            <a:t>Man kann seine Fortschritte verfolgen und über sie Einhaltung seiner neun „Habits“ reflektieren </a:t>
          </a:r>
          <a:endParaRPr lang="en-US" b="1" dirty="0">
            <a:solidFill>
              <a:schemeClr val="tx1"/>
            </a:solidFill>
          </a:endParaRPr>
        </a:p>
      </dgm:t>
    </dgm:pt>
    <dgm:pt modelId="{EC17BBDF-7407-40BD-9924-DF3F048094B4}" type="parTrans" cxnId="{21C7E52B-750B-4834-A500-68FD94B249D5}">
      <dgm:prSet/>
      <dgm:spPr/>
      <dgm:t>
        <a:bodyPr/>
        <a:lstStyle/>
        <a:p>
          <a:endParaRPr lang="en-US"/>
        </a:p>
      </dgm:t>
    </dgm:pt>
    <dgm:pt modelId="{B38B0EEE-AACE-43F8-ACB0-4CCF268FF031}" type="sibTrans" cxnId="{21C7E52B-750B-4834-A500-68FD94B249D5}">
      <dgm:prSet/>
      <dgm:spPr/>
      <dgm:t>
        <a:bodyPr/>
        <a:lstStyle/>
        <a:p>
          <a:endParaRPr lang="en-US"/>
        </a:p>
      </dgm:t>
    </dgm:pt>
    <dgm:pt modelId="{D5D814F0-2692-40D7-9762-5773313A950C}">
      <dgm:prSet/>
      <dgm:spPr/>
      <dgm:t>
        <a:bodyPr/>
        <a:lstStyle/>
        <a:p>
          <a:r>
            <a:rPr lang="de-AT" b="1" dirty="0">
              <a:solidFill>
                <a:schemeClr val="tx1"/>
              </a:solidFill>
            </a:rPr>
            <a:t>Die Dokumentation dient zur Selbstverbesserung und effektiveren Zielverfolgung. </a:t>
          </a:r>
          <a:br>
            <a:rPr lang="de-AT" b="1" dirty="0">
              <a:solidFill>
                <a:schemeClr val="tx1"/>
              </a:solidFill>
            </a:rPr>
          </a:br>
          <a:endParaRPr lang="en-US" b="1" dirty="0">
            <a:solidFill>
              <a:schemeClr val="tx1"/>
            </a:solidFill>
          </a:endParaRPr>
        </a:p>
      </dgm:t>
    </dgm:pt>
    <dgm:pt modelId="{0DE4A48C-739F-4B5A-985D-D552EA222698}" type="parTrans" cxnId="{67EE8BB4-7F90-4A0C-B5DD-1C502FF53BA7}">
      <dgm:prSet/>
      <dgm:spPr/>
      <dgm:t>
        <a:bodyPr/>
        <a:lstStyle/>
        <a:p>
          <a:endParaRPr lang="en-US"/>
        </a:p>
      </dgm:t>
    </dgm:pt>
    <dgm:pt modelId="{DA5AE0A7-9AB2-44FB-BF42-8E85F4418F44}" type="sibTrans" cxnId="{67EE8BB4-7F90-4A0C-B5DD-1C502FF53BA7}">
      <dgm:prSet/>
      <dgm:spPr/>
      <dgm:t>
        <a:bodyPr/>
        <a:lstStyle/>
        <a:p>
          <a:endParaRPr lang="en-US"/>
        </a:p>
      </dgm:t>
    </dgm:pt>
    <dgm:pt modelId="{027DF2D9-6773-410B-B0A8-A3380471CB2D}">
      <dgm:prSet/>
      <dgm:spPr/>
      <dgm:t>
        <a:bodyPr/>
        <a:lstStyle/>
        <a:p>
          <a:r>
            <a:rPr lang="de-AT" dirty="0">
              <a:solidFill>
                <a:schemeClr val="tx1"/>
              </a:solidFill>
            </a:rPr>
            <a:t>„</a:t>
          </a:r>
          <a:r>
            <a:rPr lang="de-AT" b="1" dirty="0">
              <a:solidFill>
                <a:schemeClr val="tx1"/>
              </a:solidFill>
            </a:rPr>
            <a:t>Das, was schwarz auf weiß steht kann nicht lügen und hält den Nutzer zu Rechenschaft!“</a:t>
          </a:r>
          <a:endParaRPr lang="en-US" b="1" dirty="0">
            <a:solidFill>
              <a:schemeClr val="tx1"/>
            </a:solidFill>
          </a:endParaRPr>
        </a:p>
      </dgm:t>
    </dgm:pt>
    <dgm:pt modelId="{20AD54F7-ACAE-4E2B-8995-65E50D3554C4}" type="parTrans" cxnId="{63C0996C-C117-40AF-8706-BC544C92D473}">
      <dgm:prSet/>
      <dgm:spPr/>
      <dgm:t>
        <a:bodyPr/>
        <a:lstStyle/>
        <a:p>
          <a:endParaRPr lang="en-US"/>
        </a:p>
      </dgm:t>
    </dgm:pt>
    <dgm:pt modelId="{FEE2FA23-FCDE-48F0-83BB-69011415EC64}" type="sibTrans" cxnId="{63C0996C-C117-40AF-8706-BC544C92D473}">
      <dgm:prSet/>
      <dgm:spPr/>
      <dgm:t>
        <a:bodyPr/>
        <a:lstStyle/>
        <a:p>
          <a:endParaRPr lang="en-US"/>
        </a:p>
      </dgm:t>
    </dgm:pt>
    <dgm:pt modelId="{E51ED868-5A7D-4885-827D-D73630DD0645}" type="pres">
      <dgm:prSet presAssocID="{2CAA5BDC-4945-49B2-B6E3-141F109F644B}" presName="linear" presStyleCnt="0">
        <dgm:presLayoutVars>
          <dgm:animLvl val="lvl"/>
          <dgm:resizeHandles val="exact"/>
        </dgm:presLayoutVars>
      </dgm:prSet>
      <dgm:spPr/>
    </dgm:pt>
    <dgm:pt modelId="{AAB85D4F-A645-40FC-B131-60510B20E5BF}" type="pres">
      <dgm:prSet presAssocID="{6BC218D5-07D7-4502-A3E2-99232CC0903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5692251-9C07-4848-A28D-9C99AA2FEE77}" type="pres">
      <dgm:prSet presAssocID="{B38B0EEE-AACE-43F8-ACB0-4CCF268FF031}" presName="spacer" presStyleCnt="0"/>
      <dgm:spPr/>
    </dgm:pt>
    <dgm:pt modelId="{273FA143-AC3B-4D6F-B83B-9BC8FC4E6B45}" type="pres">
      <dgm:prSet presAssocID="{D5D814F0-2692-40D7-9762-5773313A950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2DAB36A-04F0-4833-9174-81EF7D9E5337}" type="pres">
      <dgm:prSet presAssocID="{DA5AE0A7-9AB2-44FB-BF42-8E85F4418F44}" presName="spacer" presStyleCnt="0"/>
      <dgm:spPr/>
    </dgm:pt>
    <dgm:pt modelId="{AFBFF872-AA0D-4CA1-B14C-485CEC55BF51}" type="pres">
      <dgm:prSet presAssocID="{027DF2D9-6773-410B-B0A8-A3380471CB2D}" presName="parentText" presStyleLbl="node1" presStyleIdx="2" presStyleCnt="3" custScaleY="95975">
        <dgm:presLayoutVars>
          <dgm:chMax val="0"/>
          <dgm:bulletEnabled val="1"/>
        </dgm:presLayoutVars>
      </dgm:prSet>
      <dgm:spPr/>
    </dgm:pt>
  </dgm:ptLst>
  <dgm:cxnLst>
    <dgm:cxn modelId="{21C7E52B-750B-4834-A500-68FD94B249D5}" srcId="{2CAA5BDC-4945-49B2-B6E3-141F109F644B}" destId="{6BC218D5-07D7-4502-A3E2-99232CC09031}" srcOrd="0" destOrd="0" parTransId="{EC17BBDF-7407-40BD-9924-DF3F048094B4}" sibTransId="{B38B0EEE-AACE-43F8-ACB0-4CCF268FF031}"/>
    <dgm:cxn modelId="{9F677937-9C8E-4149-8A6A-1E52AF14036C}" type="presOf" srcId="{D5D814F0-2692-40D7-9762-5773313A950C}" destId="{273FA143-AC3B-4D6F-B83B-9BC8FC4E6B45}" srcOrd="0" destOrd="0" presId="urn:microsoft.com/office/officeart/2005/8/layout/vList2"/>
    <dgm:cxn modelId="{63C0996C-C117-40AF-8706-BC544C92D473}" srcId="{2CAA5BDC-4945-49B2-B6E3-141F109F644B}" destId="{027DF2D9-6773-410B-B0A8-A3380471CB2D}" srcOrd="2" destOrd="0" parTransId="{20AD54F7-ACAE-4E2B-8995-65E50D3554C4}" sibTransId="{FEE2FA23-FCDE-48F0-83BB-69011415EC64}"/>
    <dgm:cxn modelId="{3E403B88-BBB5-4B72-A800-325936EF0DC2}" type="presOf" srcId="{2CAA5BDC-4945-49B2-B6E3-141F109F644B}" destId="{E51ED868-5A7D-4885-827D-D73630DD0645}" srcOrd="0" destOrd="0" presId="urn:microsoft.com/office/officeart/2005/8/layout/vList2"/>
    <dgm:cxn modelId="{67EE8BB4-7F90-4A0C-B5DD-1C502FF53BA7}" srcId="{2CAA5BDC-4945-49B2-B6E3-141F109F644B}" destId="{D5D814F0-2692-40D7-9762-5773313A950C}" srcOrd="1" destOrd="0" parTransId="{0DE4A48C-739F-4B5A-985D-D552EA222698}" sibTransId="{DA5AE0A7-9AB2-44FB-BF42-8E85F4418F44}"/>
    <dgm:cxn modelId="{B158F4DB-E3F8-4036-A113-DA3A2D4AE1BD}" type="presOf" srcId="{6BC218D5-07D7-4502-A3E2-99232CC09031}" destId="{AAB85D4F-A645-40FC-B131-60510B20E5BF}" srcOrd="0" destOrd="0" presId="urn:microsoft.com/office/officeart/2005/8/layout/vList2"/>
    <dgm:cxn modelId="{742D74E9-5C1A-4A30-9ED4-E82AAE2EC541}" type="presOf" srcId="{027DF2D9-6773-410B-B0A8-A3380471CB2D}" destId="{AFBFF872-AA0D-4CA1-B14C-485CEC55BF51}" srcOrd="0" destOrd="0" presId="urn:microsoft.com/office/officeart/2005/8/layout/vList2"/>
    <dgm:cxn modelId="{D1F9B985-F64E-40B5-AE92-B7E4A4FC5B31}" type="presParOf" srcId="{E51ED868-5A7D-4885-827D-D73630DD0645}" destId="{AAB85D4F-A645-40FC-B131-60510B20E5BF}" srcOrd="0" destOrd="0" presId="urn:microsoft.com/office/officeart/2005/8/layout/vList2"/>
    <dgm:cxn modelId="{8385B80F-C9FC-4980-B376-CB0AF71D93AA}" type="presParOf" srcId="{E51ED868-5A7D-4885-827D-D73630DD0645}" destId="{E5692251-9C07-4848-A28D-9C99AA2FEE77}" srcOrd="1" destOrd="0" presId="urn:microsoft.com/office/officeart/2005/8/layout/vList2"/>
    <dgm:cxn modelId="{182D8128-9FB3-4A3A-8C35-A409EA4DEBC7}" type="presParOf" srcId="{E51ED868-5A7D-4885-827D-D73630DD0645}" destId="{273FA143-AC3B-4D6F-B83B-9BC8FC4E6B45}" srcOrd="2" destOrd="0" presId="urn:microsoft.com/office/officeart/2005/8/layout/vList2"/>
    <dgm:cxn modelId="{7F5C7466-27AD-4399-8E3C-D39591AE6AF8}" type="presParOf" srcId="{E51ED868-5A7D-4885-827D-D73630DD0645}" destId="{C2DAB36A-04F0-4833-9174-81EF7D9E5337}" srcOrd="3" destOrd="0" presId="urn:microsoft.com/office/officeart/2005/8/layout/vList2"/>
    <dgm:cxn modelId="{AA876480-E454-4BD7-BA25-47C44EE3F589}" type="presParOf" srcId="{E51ED868-5A7D-4885-827D-D73630DD0645}" destId="{AFBFF872-AA0D-4CA1-B14C-485CEC55BF5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7F8B6-4203-4AFB-A646-B87A364A741C}">
      <dsp:nvSpPr>
        <dsp:cNvPr id="0" name=""/>
        <dsp:cNvSpPr/>
      </dsp:nvSpPr>
      <dsp:spPr>
        <a:xfrm>
          <a:off x="3214" y="759250"/>
          <a:ext cx="2295286" cy="1457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AFB54C-A3EF-4850-BD45-778A03F5842E}">
      <dsp:nvSpPr>
        <dsp:cNvPr id="0" name=""/>
        <dsp:cNvSpPr/>
      </dsp:nvSpPr>
      <dsp:spPr>
        <a:xfrm>
          <a:off x="258246" y="1001530"/>
          <a:ext cx="2295286" cy="1457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500" b="1" kern="1200"/>
            <a:t>Ziel: </a:t>
          </a:r>
          <a:r>
            <a:rPr lang="de-DE" sz="1500" kern="1200"/>
            <a:t>Erfassen und Dokumentieren von Gewohnheiten, um sie effektiv tatsächlich in sein Leben einzubauen </a:t>
          </a:r>
          <a:endParaRPr lang="en-US" sz="1500" kern="1200"/>
        </a:p>
      </dsp:txBody>
      <dsp:txXfrm>
        <a:off x="300935" y="1044219"/>
        <a:ext cx="2209908" cy="1372129"/>
      </dsp:txXfrm>
    </dsp:sp>
    <dsp:sp modelId="{4E2581B6-B3E4-4E65-A776-BAD61987FDF9}">
      <dsp:nvSpPr>
        <dsp:cNvPr id="0" name=""/>
        <dsp:cNvSpPr/>
      </dsp:nvSpPr>
      <dsp:spPr>
        <a:xfrm>
          <a:off x="2808565" y="759250"/>
          <a:ext cx="2295286" cy="1457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EBB0F-292C-4563-8D7E-738E7B4497BE}">
      <dsp:nvSpPr>
        <dsp:cNvPr id="0" name=""/>
        <dsp:cNvSpPr/>
      </dsp:nvSpPr>
      <dsp:spPr>
        <a:xfrm>
          <a:off x="3063597" y="1001530"/>
          <a:ext cx="2295286" cy="1457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1" kern="1200"/>
            <a:t>Funktion:</a:t>
          </a:r>
          <a:r>
            <a:rPr lang="de-DE" sz="1500" kern="1200"/>
            <a:t> Eingabe und Dokumentation von drei Gewohnheiten</a:t>
          </a:r>
          <a:endParaRPr lang="en-US" sz="1500" kern="1200"/>
        </a:p>
      </dsp:txBody>
      <dsp:txXfrm>
        <a:off x="3106286" y="1044219"/>
        <a:ext cx="2209908" cy="1372129"/>
      </dsp:txXfrm>
    </dsp:sp>
    <dsp:sp modelId="{6A746E31-80A3-4F7A-8819-6E213BAD0FC3}">
      <dsp:nvSpPr>
        <dsp:cNvPr id="0" name=""/>
        <dsp:cNvSpPr/>
      </dsp:nvSpPr>
      <dsp:spPr>
        <a:xfrm>
          <a:off x="5613915" y="759250"/>
          <a:ext cx="2295286" cy="1457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805BA-6D3D-4DF1-9E7D-12F7993F1C69}">
      <dsp:nvSpPr>
        <dsp:cNvPr id="0" name=""/>
        <dsp:cNvSpPr/>
      </dsp:nvSpPr>
      <dsp:spPr>
        <a:xfrm>
          <a:off x="5868947" y="1001530"/>
          <a:ext cx="2295286" cy="1457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1" kern="1200"/>
            <a:t>Export:</a:t>
          </a:r>
          <a:r>
            <a:rPr lang="de-DE" sz="1500" kern="1200"/>
            <a:t> Überträgt die eingegebenen Gewohnheiten in ein LibreOffice Writer-Dokument</a:t>
          </a:r>
          <a:endParaRPr lang="en-US" sz="1500" kern="1200"/>
        </a:p>
      </dsp:txBody>
      <dsp:txXfrm>
        <a:off x="5911636" y="1044219"/>
        <a:ext cx="2209908" cy="1372129"/>
      </dsp:txXfrm>
    </dsp:sp>
    <dsp:sp modelId="{BE21042B-9E48-4CCE-A216-87C2C77141F3}">
      <dsp:nvSpPr>
        <dsp:cNvPr id="0" name=""/>
        <dsp:cNvSpPr/>
      </dsp:nvSpPr>
      <dsp:spPr>
        <a:xfrm>
          <a:off x="8419266" y="759250"/>
          <a:ext cx="2295286" cy="1457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2B84B-612C-437A-B783-C3B687EC20BA}">
      <dsp:nvSpPr>
        <dsp:cNvPr id="0" name=""/>
        <dsp:cNvSpPr/>
      </dsp:nvSpPr>
      <dsp:spPr>
        <a:xfrm>
          <a:off x="8674298" y="1001530"/>
          <a:ext cx="2295286" cy="1457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1" kern="1200"/>
            <a:t>Zweck:</a:t>
          </a:r>
          <a:r>
            <a:rPr lang="de-DE" sz="1500" kern="1200"/>
            <a:t> Verfolgen und Reflektieren der Einhaltung von Gewohnheiten</a:t>
          </a:r>
          <a:endParaRPr lang="en-US" sz="1500" kern="1200"/>
        </a:p>
      </dsp:txBody>
      <dsp:txXfrm>
        <a:off x="8716987" y="1044219"/>
        <a:ext cx="2209908" cy="13721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C8DEC-20E1-4031-93AE-EE73FF94DADC}">
      <dsp:nvSpPr>
        <dsp:cNvPr id="0" name=""/>
        <dsp:cNvSpPr/>
      </dsp:nvSpPr>
      <dsp:spPr>
        <a:xfrm>
          <a:off x="5418219" y="2341327"/>
          <a:ext cx="2249926" cy="1070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9692"/>
              </a:lnTo>
              <a:lnTo>
                <a:pt x="2249926" y="729692"/>
              </a:lnTo>
              <a:lnTo>
                <a:pt x="2249926" y="107076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D5C9FA-7CA4-4F3E-BB44-7FA2A3569647}">
      <dsp:nvSpPr>
        <dsp:cNvPr id="0" name=""/>
        <dsp:cNvSpPr/>
      </dsp:nvSpPr>
      <dsp:spPr>
        <a:xfrm>
          <a:off x="3168292" y="2341327"/>
          <a:ext cx="2249926" cy="1070760"/>
        </a:xfrm>
        <a:custGeom>
          <a:avLst/>
          <a:gdLst/>
          <a:ahLst/>
          <a:cxnLst/>
          <a:rect l="0" t="0" r="0" b="0"/>
          <a:pathLst>
            <a:path>
              <a:moveTo>
                <a:pt x="2249926" y="0"/>
              </a:moveTo>
              <a:lnTo>
                <a:pt x="2249926" y="729692"/>
              </a:lnTo>
              <a:lnTo>
                <a:pt x="0" y="729692"/>
              </a:lnTo>
              <a:lnTo>
                <a:pt x="0" y="107076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04F22-CEBC-41F8-AC8E-4565CF926E3C}">
      <dsp:nvSpPr>
        <dsp:cNvPr id="0" name=""/>
        <dsp:cNvSpPr/>
      </dsp:nvSpPr>
      <dsp:spPr>
        <a:xfrm>
          <a:off x="3577369" y="3448"/>
          <a:ext cx="3681698" cy="2337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77171E-00BE-4739-B626-77D6EE1BAFD9}">
      <dsp:nvSpPr>
        <dsp:cNvPr id="0" name=""/>
        <dsp:cNvSpPr/>
      </dsp:nvSpPr>
      <dsp:spPr>
        <a:xfrm>
          <a:off x="3986447" y="392072"/>
          <a:ext cx="3681698" cy="2337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800" kern="1200"/>
            <a:t>Erstellung der GUI :</a:t>
          </a:r>
          <a:br>
            <a:rPr lang="de-AT" sz="2800" kern="1200"/>
          </a:br>
          <a:endParaRPr lang="en-US" sz="2800" kern="1200"/>
        </a:p>
      </dsp:txBody>
      <dsp:txXfrm>
        <a:off x="4054921" y="460546"/>
        <a:ext cx="3544750" cy="2200930"/>
      </dsp:txXfrm>
    </dsp:sp>
    <dsp:sp modelId="{5719647E-2E39-4559-AB78-BF813D2F181B}">
      <dsp:nvSpPr>
        <dsp:cNvPr id="0" name=""/>
        <dsp:cNvSpPr/>
      </dsp:nvSpPr>
      <dsp:spPr>
        <a:xfrm>
          <a:off x="1327443" y="3412087"/>
          <a:ext cx="3681698" cy="23378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E39772-57A7-4357-AC73-DA94A6594F45}">
      <dsp:nvSpPr>
        <dsp:cNvPr id="0" name=""/>
        <dsp:cNvSpPr/>
      </dsp:nvSpPr>
      <dsp:spPr>
        <a:xfrm>
          <a:off x="1736520" y="3800711"/>
          <a:ext cx="3681698" cy="2337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1" kern="1200"/>
            <a:t>FXML-Datei:</a:t>
          </a:r>
          <a:r>
            <a:rPr lang="de-DE" sz="2800" kern="1200"/>
            <a:t> Definiert das Layout und die Elemente der Benutzeroberfläche</a:t>
          </a:r>
          <a:endParaRPr lang="en-US" sz="2800" kern="1200"/>
        </a:p>
      </dsp:txBody>
      <dsp:txXfrm>
        <a:off x="1804994" y="3869185"/>
        <a:ext cx="3544750" cy="2200930"/>
      </dsp:txXfrm>
    </dsp:sp>
    <dsp:sp modelId="{6276B2CB-7396-49F1-8CD3-9F8B3F185F31}">
      <dsp:nvSpPr>
        <dsp:cNvPr id="0" name=""/>
        <dsp:cNvSpPr/>
      </dsp:nvSpPr>
      <dsp:spPr>
        <a:xfrm>
          <a:off x="5827296" y="3412087"/>
          <a:ext cx="3681698" cy="23378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5429C-2042-4F65-99BC-03B30B1F365B}">
      <dsp:nvSpPr>
        <dsp:cNvPr id="0" name=""/>
        <dsp:cNvSpPr/>
      </dsp:nvSpPr>
      <dsp:spPr>
        <a:xfrm>
          <a:off x="6236374" y="3800711"/>
          <a:ext cx="3681698" cy="2337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1" kern="1200"/>
            <a:t>JavaFX-Controller:</a:t>
          </a:r>
          <a:r>
            <a:rPr lang="de-DE" sz="2800" kern="1200"/>
            <a:t> Verwaltet Interaktionen und Ereignisse</a:t>
          </a:r>
          <a:endParaRPr lang="en-US" sz="2800" kern="1200"/>
        </a:p>
      </dsp:txBody>
      <dsp:txXfrm>
        <a:off x="6304848" y="3869185"/>
        <a:ext cx="3544750" cy="2200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0C528-B09A-4821-8950-BFC5C1ED48E0}">
      <dsp:nvSpPr>
        <dsp:cNvPr id="0" name=""/>
        <dsp:cNvSpPr/>
      </dsp:nvSpPr>
      <dsp:spPr>
        <a:xfrm>
          <a:off x="0" y="49431"/>
          <a:ext cx="11288486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>
              <a:solidFill>
                <a:schemeClr val="tx1"/>
              </a:solidFill>
            </a:rPr>
            <a:t>parse source . . </a:t>
          </a:r>
          <a:r>
            <a:rPr lang="de-DE" sz="2400" b="1" kern="1200" dirty="0" err="1">
              <a:solidFill>
                <a:schemeClr val="tx1"/>
              </a:solidFill>
            </a:rPr>
            <a:t>Pgm</a:t>
          </a:r>
          <a:r>
            <a:rPr lang="de-DE" sz="2400" b="1" kern="1200">
              <a:solidFill>
                <a:schemeClr val="tx1"/>
              </a:solidFill>
            </a:rPr>
            <a:t> </a:t>
          </a:r>
          <a:br>
            <a:rPr lang="de-DE" sz="2400" b="1" kern="1200">
              <a:solidFill>
                <a:schemeClr val="tx1"/>
              </a:solidFill>
            </a:rPr>
          </a:br>
          <a:r>
            <a:rPr lang="de-DE" sz="2400" b="1" kern="120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de-DE" sz="2400" b="1" kern="1200">
              <a:solidFill>
                <a:schemeClr val="tx1"/>
              </a:solidFill>
            </a:rPr>
            <a:t> </a:t>
          </a:r>
          <a:r>
            <a:rPr lang="de-DE" sz="2400" b="0" kern="1200" dirty="0">
              <a:solidFill>
                <a:schemeClr val="tx1"/>
              </a:solidFill>
            </a:rPr>
            <a:t>Ermittelt den Dateipfad des Programms</a:t>
          </a:r>
          <a:endParaRPr lang="en-US" sz="2400" b="0" kern="1200" dirty="0">
            <a:solidFill>
              <a:schemeClr val="tx1"/>
            </a:solidFill>
          </a:endParaRPr>
        </a:p>
      </dsp:txBody>
      <dsp:txXfrm>
        <a:off x="46606" y="96037"/>
        <a:ext cx="11195274" cy="861507"/>
      </dsp:txXfrm>
    </dsp:sp>
    <dsp:sp modelId="{22793CC5-9CBF-482C-95B8-060480FDF773}">
      <dsp:nvSpPr>
        <dsp:cNvPr id="0" name=""/>
        <dsp:cNvSpPr/>
      </dsp:nvSpPr>
      <dsp:spPr>
        <a:xfrm>
          <a:off x="0" y="1073271"/>
          <a:ext cx="11288486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 err="1">
              <a:solidFill>
                <a:schemeClr val="tx1"/>
              </a:solidFill>
            </a:rPr>
            <a:t>call</a:t>
          </a:r>
          <a:r>
            <a:rPr lang="de-DE" sz="2400" b="1" kern="1200" dirty="0">
              <a:solidFill>
                <a:schemeClr val="tx1"/>
              </a:solidFill>
            </a:rPr>
            <a:t> </a:t>
          </a:r>
          <a:r>
            <a:rPr lang="de-DE" sz="2400" b="1" kern="1200" dirty="0" err="1">
              <a:solidFill>
                <a:schemeClr val="tx1"/>
              </a:solidFill>
            </a:rPr>
            <a:t>directory</a:t>
          </a:r>
          <a:r>
            <a:rPr lang="de-DE" sz="2400" b="1" kern="1200" dirty="0">
              <a:solidFill>
                <a:schemeClr val="tx1"/>
              </a:solidFill>
            </a:rPr>
            <a:t> </a:t>
          </a:r>
          <a:r>
            <a:rPr lang="de-DE" sz="2400" b="1" kern="1200" dirty="0" err="1">
              <a:solidFill>
                <a:schemeClr val="tx1"/>
              </a:solidFill>
            </a:rPr>
            <a:t>filespec</a:t>
          </a:r>
          <a:r>
            <a:rPr lang="de-DE" sz="2400" b="1" kern="1200" dirty="0">
              <a:solidFill>
                <a:schemeClr val="tx1"/>
              </a:solidFill>
            </a:rPr>
            <a:t>('L', </a:t>
          </a:r>
          <a:r>
            <a:rPr lang="de-DE" sz="2400" b="1" kern="1200" dirty="0" err="1">
              <a:solidFill>
                <a:schemeClr val="tx1"/>
              </a:solidFill>
            </a:rPr>
            <a:t>pgm</a:t>
          </a:r>
          <a:r>
            <a:rPr lang="de-DE" sz="2400" b="1" kern="1200" dirty="0">
              <a:solidFill>
                <a:schemeClr val="tx1"/>
              </a:solidFill>
            </a:rPr>
            <a:t>) </a:t>
          </a:r>
          <a:br>
            <a:rPr lang="de-DE" sz="2400" b="1" kern="1200" dirty="0">
              <a:solidFill>
                <a:schemeClr val="tx1"/>
              </a:solidFill>
            </a:rPr>
          </a:br>
          <a:r>
            <a:rPr lang="de-DE" sz="2400" b="1" kern="1200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DE" sz="2400" b="0" kern="1200" dirty="0">
              <a:solidFill>
                <a:schemeClr val="tx1"/>
              </a:solidFill>
            </a:rPr>
            <a:t>Wechselt in das Verzeichnis des Programms</a:t>
          </a:r>
          <a:endParaRPr lang="en-US" sz="2400" b="0" kern="1200" dirty="0">
            <a:solidFill>
              <a:schemeClr val="tx1"/>
            </a:solidFill>
          </a:endParaRPr>
        </a:p>
      </dsp:txBody>
      <dsp:txXfrm>
        <a:off x="46606" y="1119877"/>
        <a:ext cx="11195274" cy="861507"/>
      </dsp:txXfrm>
    </dsp:sp>
    <dsp:sp modelId="{850888CB-0743-48F0-BFE7-0C67B5940B48}">
      <dsp:nvSpPr>
        <dsp:cNvPr id="0" name=""/>
        <dsp:cNvSpPr/>
      </dsp:nvSpPr>
      <dsp:spPr>
        <a:xfrm>
          <a:off x="0" y="2097111"/>
          <a:ext cx="11288486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b="1" kern="1200" dirty="0" err="1">
              <a:solidFill>
                <a:schemeClr val="tx1"/>
              </a:solidFill>
            </a:rPr>
            <a:t>fxmlUrl</a:t>
          </a:r>
          <a:r>
            <a:rPr lang="de-AT" sz="2400" b="1" kern="1200" dirty="0">
              <a:solidFill>
                <a:schemeClr val="tx1"/>
              </a:solidFill>
            </a:rPr>
            <a:t> = .</a:t>
          </a:r>
          <a:r>
            <a:rPr lang="de-AT" sz="2400" b="1" kern="1200" dirty="0" err="1">
              <a:solidFill>
                <a:schemeClr val="tx1"/>
              </a:solidFill>
            </a:rPr>
            <a:t>bsf~new</a:t>
          </a:r>
          <a:r>
            <a:rPr lang="de-AT" sz="2400" b="1" kern="1200" dirty="0">
              <a:solidFill>
                <a:schemeClr val="tx1"/>
              </a:solidFill>
            </a:rPr>
            <a:t>("java.net.URL", "file:HabitTracker.fxml") </a:t>
          </a:r>
          <a:br>
            <a:rPr lang="de-AT" sz="2400" b="1" kern="1200" dirty="0">
              <a:solidFill>
                <a:schemeClr val="tx1"/>
              </a:solidFill>
            </a:rPr>
          </a:br>
          <a:r>
            <a:rPr lang="de-AT" sz="2400" b="1" kern="1200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AT" sz="2400" b="0" kern="1200" dirty="0">
              <a:solidFill>
                <a:schemeClr val="tx1"/>
              </a:solidFill>
            </a:rPr>
            <a:t>Erstellt URL-Instanz für FXML-Datei</a:t>
          </a:r>
          <a:endParaRPr lang="en-US" sz="2400" b="0" kern="1200" dirty="0">
            <a:solidFill>
              <a:schemeClr val="tx1"/>
            </a:solidFill>
          </a:endParaRPr>
        </a:p>
      </dsp:txBody>
      <dsp:txXfrm>
        <a:off x="46606" y="2143717"/>
        <a:ext cx="11195274" cy="861507"/>
      </dsp:txXfrm>
    </dsp:sp>
    <dsp:sp modelId="{0616637F-2CC2-406A-8C00-3D312CE919BA}">
      <dsp:nvSpPr>
        <dsp:cNvPr id="0" name=""/>
        <dsp:cNvSpPr/>
      </dsp:nvSpPr>
      <dsp:spPr>
        <a:xfrm>
          <a:off x="0" y="3102217"/>
          <a:ext cx="11288486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b="1" kern="1200" dirty="0" err="1">
              <a:solidFill>
                <a:schemeClr val="tx1"/>
              </a:solidFill>
            </a:rPr>
            <a:t>rootNode</a:t>
          </a:r>
          <a:r>
            <a:rPr lang="de-AT" sz="2400" b="1" kern="1200" dirty="0">
              <a:solidFill>
                <a:schemeClr val="tx1"/>
              </a:solidFill>
            </a:rPr>
            <a:t> = </a:t>
          </a:r>
          <a:r>
            <a:rPr lang="de-AT" sz="2400" b="1" kern="1200" dirty="0" err="1">
              <a:solidFill>
                <a:schemeClr val="tx1"/>
              </a:solidFill>
            </a:rPr>
            <a:t>bsf.loadClass</a:t>
          </a:r>
          <a:r>
            <a:rPr lang="de-AT" sz="2400" b="1" kern="1200" dirty="0">
              <a:solidFill>
                <a:schemeClr val="tx1"/>
              </a:solidFill>
            </a:rPr>
            <a:t>("</a:t>
          </a:r>
          <a:r>
            <a:rPr lang="de-AT" sz="2400" b="1" kern="1200" dirty="0" err="1">
              <a:solidFill>
                <a:schemeClr val="tx1"/>
              </a:solidFill>
            </a:rPr>
            <a:t>javafx.fxml.FXMLLoader</a:t>
          </a:r>
          <a:r>
            <a:rPr lang="de-AT" sz="2400" b="1" kern="1200" dirty="0">
              <a:solidFill>
                <a:schemeClr val="tx1"/>
              </a:solidFill>
            </a:rPr>
            <a:t>")~</a:t>
          </a:r>
          <a:r>
            <a:rPr lang="de-AT" sz="2400" b="1" kern="1200" dirty="0" err="1">
              <a:solidFill>
                <a:schemeClr val="tx1"/>
              </a:solidFill>
            </a:rPr>
            <a:t>load</a:t>
          </a:r>
          <a:r>
            <a:rPr lang="de-AT" sz="2400" b="1" kern="1200" dirty="0">
              <a:solidFill>
                <a:schemeClr val="tx1"/>
              </a:solidFill>
            </a:rPr>
            <a:t>(</a:t>
          </a:r>
          <a:r>
            <a:rPr lang="de-AT" sz="2400" b="1" kern="1200" dirty="0" err="1">
              <a:solidFill>
                <a:schemeClr val="tx1"/>
              </a:solidFill>
            </a:rPr>
            <a:t>fxmlUrl</a:t>
          </a:r>
          <a:r>
            <a:rPr lang="de-AT" sz="2400" b="1" kern="1200" dirty="0">
              <a:solidFill>
                <a:schemeClr val="tx1"/>
              </a:solidFill>
            </a:rPr>
            <a:t>) </a:t>
          </a:r>
          <a:br>
            <a:rPr lang="de-AT" sz="2400" b="1" kern="1200" dirty="0">
              <a:solidFill>
                <a:schemeClr val="tx1"/>
              </a:solidFill>
            </a:rPr>
          </a:br>
          <a:r>
            <a:rPr lang="de-AT" sz="2400" b="1" kern="1200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AT" sz="2400" b="0" kern="1200" dirty="0">
              <a:solidFill>
                <a:schemeClr val="tx1"/>
              </a:solidFill>
            </a:rPr>
            <a:t>Lädt GUI-Layout aus FXML-Datei</a:t>
          </a:r>
          <a:endParaRPr lang="en-US" sz="2400" b="0" kern="1200" dirty="0">
            <a:solidFill>
              <a:schemeClr val="tx1"/>
            </a:solidFill>
          </a:endParaRPr>
        </a:p>
      </dsp:txBody>
      <dsp:txXfrm>
        <a:off x="46606" y="3148823"/>
        <a:ext cx="11195274" cy="861507"/>
      </dsp:txXfrm>
    </dsp:sp>
    <dsp:sp modelId="{4917D2E9-918A-4E3A-BC9F-CA63085780C2}">
      <dsp:nvSpPr>
        <dsp:cNvPr id="0" name=""/>
        <dsp:cNvSpPr/>
      </dsp:nvSpPr>
      <dsp:spPr>
        <a:xfrm>
          <a:off x="0" y="4144791"/>
          <a:ext cx="11288486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 err="1">
              <a:solidFill>
                <a:schemeClr val="tx1"/>
              </a:solidFill>
            </a:rPr>
            <a:t>primaryStage~setScene</a:t>
          </a:r>
          <a:r>
            <a:rPr lang="de-DE" sz="2400" b="1" kern="1200" dirty="0">
              <a:solidFill>
                <a:schemeClr val="tx1"/>
              </a:solidFill>
            </a:rPr>
            <a:t>(</a:t>
          </a:r>
          <a:r>
            <a:rPr lang="de-DE" sz="2400" b="1" kern="1200" dirty="0" err="1">
              <a:solidFill>
                <a:schemeClr val="tx1"/>
              </a:solidFill>
            </a:rPr>
            <a:t>scene</a:t>
          </a:r>
          <a:r>
            <a:rPr lang="de-DE" sz="2400" b="1" kern="1200" dirty="0">
              <a:solidFill>
                <a:schemeClr val="tx1"/>
              </a:solidFill>
            </a:rPr>
            <a:t>)</a:t>
          </a:r>
          <a:br>
            <a:rPr lang="de-DE" sz="2400" b="1" kern="1200" dirty="0">
              <a:solidFill>
                <a:schemeClr val="tx1"/>
              </a:solidFill>
            </a:rPr>
          </a:br>
          <a:r>
            <a:rPr lang="de-DE" sz="2400" b="1" kern="1200" dirty="0">
              <a:solidFill>
                <a:schemeClr val="tx1"/>
              </a:solidFill>
            </a:rPr>
            <a:t> </a:t>
          </a:r>
          <a:r>
            <a:rPr lang="de-DE" sz="2400" b="0" kern="1200" dirty="0">
              <a:solidFill>
                <a:schemeClr val="tx1"/>
              </a:solidFill>
              <a:sym typeface="Wingdings" panose="05000000000000000000" pitchFamily="2" charset="2"/>
            </a:rPr>
            <a:t> </a:t>
          </a:r>
          <a:r>
            <a:rPr lang="de-DE" sz="2400" b="0" kern="1200" dirty="0">
              <a:solidFill>
                <a:schemeClr val="tx1"/>
              </a:solidFill>
            </a:rPr>
            <a:t>Setzt die erstellte Szene in das Hauptfenster</a:t>
          </a:r>
          <a:endParaRPr lang="en-US" sz="2400" b="0" kern="1200" dirty="0">
            <a:solidFill>
              <a:schemeClr val="tx1"/>
            </a:solidFill>
          </a:endParaRPr>
        </a:p>
      </dsp:txBody>
      <dsp:txXfrm>
        <a:off x="46606" y="4191397"/>
        <a:ext cx="11195274" cy="8615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F11AD-8F33-43E8-8E51-DEFC2AB9D478}">
      <dsp:nvSpPr>
        <dsp:cNvPr id="0" name=""/>
        <dsp:cNvSpPr/>
      </dsp:nvSpPr>
      <dsp:spPr>
        <a:xfrm>
          <a:off x="27222" y="340658"/>
          <a:ext cx="1487607" cy="148760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028F5-4152-467C-84B8-A66591426A7D}">
      <dsp:nvSpPr>
        <dsp:cNvPr id="0" name=""/>
        <dsp:cNvSpPr/>
      </dsp:nvSpPr>
      <dsp:spPr>
        <a:xfrm>
          <a:off x="339619" y="653056"/>
          <a:ext cx="862812" cy="86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DAD8BB-D1BB-4ACD-8346-9755C1419277}">
      <dsp:nvSpPr>
        <dsp:cNvPr id="0" name=""/>
        <dsp:cNvSpPr/>
      </dsp:nvSpPr>
      <dsp:spPr>
        <a:xfrm>
          <a:off x="1833602" y="340658"/>
          <a:ext cx="3506504" cy="1487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::</a:t>
          </a:r>
          <a:r>
            <a:rPr lang="de-DE" sz="2000" b="1" kern="1200" dirty="0" err="1"/>
            <a:t>requires</a:t>
          </a:r>
          <a:r>
            <a:rPr lang="de-DE" sz="2000" b="1" kern="1200" dirty="0"/>
            <a:t> 'UNO.CLS‘: </a:t>
          </a:r>
          <a:br>
            <a:rPr lang="de-DE" sz="2000" b="1" kern="1200" dirty="0"/>
          </a:br>
          <a:br>
            <a:rPr lang="de-DE" sz="2000" b="1" kern="1200" dirty="0"/>
          </a:br>
          <a:r>
            <a:rPr lang="de-DE" sz="2000" b="1" kern="1200" dirty="0">
              <a:sym typeface="Wingdings" panose="05000000000000000000" pitchFamily="2" charset="2"/>
            </a:rPr>
            <a:t> </a:t>
          </a:r>
          <a:r>
            <a:rPr lang="de-DE" sz="2000" b="0" kern="1200" dirty="0"/>
            <a:t>Bindet die UNO-Unterstützung ein</a:t>
          </a:r>
          <a:endParaRPr lang="en-US" sz="2000" b="0" kern="1200" dirty="0"/>
        </a:p>
      </dsp:txBody>
      <dsp:txXfrm>
        <a:off x="1833602" y="340658"/>
        <a:ext cx="3506504" cy="1487607"/>
      </dsp:txXfrm>
    </dsp:sp>
    <dsp:sp modelId="{4D5E0E02-512D-4E48-9A6B-1D8A405B55C9}">
      <dsp:nvSpPr>
        <dsp:cNvPr id="0" name=""/>
        <dsp:cNvSpPr/>
      </dsp:nvSpPr>
      <dsp:spPr>
        <a:xfrm>
          <a:off x="5951088" y="340658"/>
          <a:ext cx="1487607" cy="148760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E4276D-DCB5-46DE-9F3F-2F97D0CE5349}">
      <dsp:nvSpPr>
        <dsp:cNvPr id="0" name=""/>
        <dsp:cNvSpPr/>
      </dsp:nvSpPr>
      <dsp:spPr>
        <a:xfrm>
          <a:off x="6263486" y="653056"/>
          <a:ext cx="862812" cy="86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695377-EC7E-48E9-97D5-BE83747C56CD}">
      <dsp:nvSpPr>
        <dsp:cNvPr id="0" name=""/>
        <dsp:cNvSpPr/>
      </dsp:nvSpPr>
      <dsp:spPr>
        <a:xfrm>
          <a:off x="7716636" y="212702"/>
          <a:ext cx="3588170" cy="174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textField1Text = idTextField1~getText: </a:t>
          </a:r>
          <a:br>
            <a:rPr lang="de-AT" sz="2000" kern="1200" dirty="0"/>
          </a:b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 </a:t>
          </a:r>
          <a:r>
            <a:rPr lang="de-AT" sz="2000" kern="1200" dirty="0"/>
            <a:t>Holt den Textinhalt des ersten Textfelds</a:t>
          </a:r>
          <a:endParaRPr lang="en-US" sz="2000" kern="1200" dirty="0"/>
        </a:p>
      </dsp:txBody>
      <dsp:txXfrm>
        <a:off x="7716636" y="212702"/>
        <a:ext cx="3588170" cy="1743520"/>
      </dsp:txXfrm>
    </dsp:sp>
    <dsp:sp modelId="{FB052CFE-1B2C-4492-9188-0C3FF57C64C1}">
      <dsp:nvSpPr>
        <dsp:cNvPr id="0" name=""/>
        <dsp:cNvSpPr/>
      </dsp:nvSpPr>
      <dsp:spPr>
        <a:xfrm>
          <a:off x="27222" y="3014185"/>
          <a:ext cx="1487607" cy="148760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1D063-EB30-41F7-8B05-C070B3608F38}">
      <dsp:nvSpPr>
        <dsp:cNvPr id="0" name=""/>
        <dsp:cNvSpPr/>
      </dsp:nvSpPr>
      <dsp:spPr>
        <a:xfrm>
          <a:off x="339619" y="3326582"/>
          <a:ext cx="862812" cy="86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B7617-A516-40E1-953D-78F175002D5A}">
      <dsp:nvSpPr>
        <dsp:cNvPr id="0" name=""/>
        <dsp:cNvSpPr/>
      </dsp:nvSpPr>
      <dsp:spPr>
        <a:xfrm>
          <a:off x="1833602" y="3014185"/>
          <a:ext cx="3506504" cy="1487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 err="1"/>
            <a:t>UNO.createDesktop</a:t>
          </a:r>
          <a:r>
            <a:rPr lang="de-AT" sz="2000" b="1" kern="1200" dirty="0"/>
            <a:t>(): </a:t>
          </a:r>
          <a:br>
            <a:rPr lang="de-AT" sz="2000" kern="1200" dirty="0"/>
          </a:b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 </a:t>
          </a:r>
          <a:r>
            <a:rPr lang="de-AT" sz="2000" kern="1200" dirty="0"/>
            <a:t>Erstellt eine neue UNO-Desktop-Instanz</a:t>
          </a:r>
          <a:endParaRPr lang="en-US" sz="2000" kern="1200" dirty="0"/>
        </a:p>
      </dsp:txBody>
      <dsp:txXfrm>
        <a:off x="1833602" y="3014185"/>
        <a:ext cx="3506504" cy="1487607"/>
      </dsp:txXfrm>
    </dsp:sp>
    <dsp:sp modelId="{AF0CA221-A6F5-4E42-B639-ACD6C3349B6F}">
      <dsp:nvSpPr>
        <dsp:cNvPr id="0" name=""/>
        <dsp:cNvSpPr/>
      </dsp:nvSpPr>
      <dsp:spPr>
        <a:xfrm>
          <a:off x="5951088" y="3014185"/>
          <a:ext cx="1487607" cy="148760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31E41-B61B-4860-B800-2D7A88E3FDF4}">
      <dsp:nvSpPr>
        <dsp:cNvPr id="0" name=""/>
        <dsp:cNvSpPr/>
      </dsp:nvSpPr>
      <dsp:spPr>
        <a:xfrm>
          <a:off x="6263486" y="3326582"/>
          <a:ext cx="862812" cy="86281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197AB-58DC-4CC8-95A6-5973E06B95F6}">
      <dsp:nvSpPr>
        <dsp:cNvPr id="0" name=""/>
        <dsp:cNvSpPr/>
      </dsp:nvSpPr>
      <dsp:spPr>
        <a:xfrm>
          <a:off x="7626852" y="2544577"/>
          <a:ext cx="3506504" cy="1926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 err="1"/>
            <a:t>xComponentLoader</a:t>
          </a:r>
          <a:r>
            <a:rPr lang="de-AT" sz="2000" b="1" kern="1200" dirty="0"/>
            <a:t> = </a:t>
          </a:r>
          <a:r>
            <a:rPr lang="de-AT" sz="2000" b="1" kern="1200" dirty="0" err="1"/>
            <a:t>xDesktop~XComponentLoader</a:t>
          </a:r>
          <a:r>
            <a:rPr lang="de-AT" sz="2000" b="1" kern="1200" dirty="0"/>
            <a:t>:</a:t>
          </a:r>
          <a:br>
            <a:rPr lang="de-AT" sz="2000" kern="1200" dirty="0"/>
          </a:br>
          <a:r>
            <a:rPr lang="de-AT" sz="2000" kern="1200" dirty="0"/>
            <a:t> </a:t>
          </a: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 </a:t>
          </a:r>
          <a:r>
            <a:rPr lang="de-AT" sz="2000" kern="1200" dirty="0"/>
            <a:t>Holt die </a:t>
          </a:r>
          <a:r>
            <a:rPr lang="de-AT" sz="2000" kern="1200" dirty="0" err="1"/>
            <a:t>XComponentLoader</a:t>
          </a:r>
          <a:r>
            <a:rPr lang="de-AT" sz="2000" kern="1200" dirty="0"/>
            <a:t>-Schnittstelle</a:t>
          </a:r>
          <a:endParaRPr lang="en-US" sz="2000" kern="1200" dirty="0"/>
        </a:p>
      </dsp:txBody>
      <dsp:txXfrm>
        <a:off x="7626852" y="2544577"/>
        <a:ext cx="3506504" cy="19260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E0A27-CC4B-4899-8626-8D06D3A38B9C}">
      <dsp:nvSpPr>
        <dsp:cNvPr id="0" name=""/>
        <dsp:cNvSpPr/>
      </dsp:nvSpPr>
      <dsp:spPr>
        <a:xfrm>
          <a:off x="137084" y="638283"/>
          <a:ext cx="1412114" cy="141211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D3BE7B-6EB6-4C7D-800D-116BC3C4933A}">
      <dsp:nvSpPr>
        <dsp:cNvPr id="0" name=""/>
        <dsp:cNvSpPr/>
      </dsp:nvSpPr>
      <dsp:spPr>
        <a:xfrm>
          <a:off x="433628" y="934827"/>
          <a:ext cx="819026" cy="8190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5A28C-B6C6-4CFB-941E-E199B7C911B9}">
      <dsp:nvSpPr>
        <dsp:cNvPr id="0" name=""/>
        <dsp:cNvSpPr/>
      </dsp:nvSpPr>
      <dsp:spPr>
        <a:xfrm>
          <a:off x="1851795" y="638283"/>
          <a:ext cx="3328556" cy="141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 err="1"/>
            <a:t>xComponentLoader~loadComponentFromURL</a:t>
          </a:r>
          <a:r>
            <a:rPr lang="de-AT" sz="2000" b="1" kern="1200" dirty="0"/>
            <a:t>(</a:t>
          </a:r>
          <a:r>
            <a:rPr lang="de-AT" sz="2000" b="1" kern="1200" dirty="0" err="1"/>
            <a:t>url</a:t>
          </a:r>
          <a:r>
            <a:rPr lang="de-AT" sz="2000" b="1" kern="1200" dirty="0"/>
            <a:t>, "_blank", 0, .</a:t>
          </a:r>
          <a:r>
            <a:rPr lang="de-AT" sz="2000" b="1" kern="1200" dirty="0" err="1"/>
            <a:t>UNO~noProps</a:t>
          </a:r>
          <a:r>
            <a:rPr lang="de-AT" sz="2000" b="1" kern="1200" dirty="0"/>
            <a:t>):</a:t>
          </a:r>
          <a:br>
            <a:rPr lang="de-AT" sz="2000" kern="1200" dirty="0"/>
          </a:b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</a:t>
          </a:r>
          <a:r>
            <a:rPr lang="de-AT" sz="2000" kern="1200" dirty="0"/>
            <a:t> Lädt neues Writer-Dokument</a:t>
          </a:r>
          <a:endParaRPr lang="en-US" sz="2000" kern="1200" dirty="0"/>
        </a:p>
      </dsp:txBody>
      <dsp:txXfrm>
        <a:off x="1851795" y="638283"/>
        <a:ext cx="3328556" cy="1412114"/>
      </dsp:txXfrm>
    </dsp:sp>
    <dsp:sp modelId="{90FEB943-F753-4726-A17F-D20394D8E3A5}">
      <dsp:nvSpPr>
        <dsp:cNvPr id="0" name=""/>
        <dsp:cNvSpPr/>
      </dsp:nvSpPr>
      <dsp:spPr>
        <a:xfrm>
          <a:off x="5760327" y="638283"/>
          <a:ext cx="1412114" cy="141211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66E0D-2626-4ECF-8344-90E9867041B2}">
      <dsp:nvSpPr>
        <dsp:cNvPr id="0" name=""/>
        <dsp:cNvSpPr/>
      </dsp:nvSpPr>
      <dsp:spPr>
        <a:xfrm>
          <a:off x="6056872" y="934827"/>
          <a:ext cx="819026" cy="8190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57B99-72DD-42F5-BD41-D7A2832E1A32}">
      <dsp:nvSpPr>
        <dsp:cNvPr id="0" name=""/>
        <dsp:cNvSpPr/>
      </dsp:nvSpPr>
      <dsp:spPr>
        <a:xfrm>
          <a:off x="7475038" y="638283"/>
          <a:ext cx="3328556" cy="141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 err="1"/>
            <a:t>xText</a:t>
          </a:r>
          <a:r>
            <a:rPr lang="de-AT" sz="2000" b="1" kern="1200" dirty="0"/>
            <a:t> = </a:t>
          </a:r>
          <a:r>
            <a:rPr lang="de-AT" sz="2000" b="1" kern="1200" dirty="0" err="1"/>
            <a:t>writerComponent~XTextDocument~getText</a:t>
          </a:r>
          <a:r>
            <a:rPr lang="de-AT" sz="2000" b="1" kern="1200" dirty="0"/>
            <a:t>: </a:t>
          </a:r>
          <a:br>
            <a:rPr lang="de-AT" sz="2000" kern="1200" dirty="0"/>
          </a:b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 </a:t>
          </a:r>
          <a:r>
            <a:rPr lang="de-AT" sz="2000" kern="1200" dirty="0"/>
            <a:t>Holt das </a:t>
          </a:r>
          <a:r>
            <a:rPr lang="de-AT" sz="2000" kern="1200" dirty="0" err="1"/>
            <a:t>XText</a:t>
          </a:r>
          <a:r>
            <a:rPr lang="de-AT" sz="2000" kern="1200" dirty="0"/>
            <a:t>-Objekt des Dokuments</a:t>
          </a:r>
          <a:endParaRPr lang="en-US" sz="2000" kern="1200" dirty="0"/>
        </a:p>
      </dsp:txBody>
      <dsp:txXfrm>
        <a:off x="7475038" y="638283"/>
        <a:ext cx="3328556" cy="1412114"/>
      </dsp:txXfrm>
    </dsp:sp>
    <dsp:sp modelId="{5AE6FB05-1F72-4459-BAD2-C6E46A120A0D}">
      <dsp:nvSpPr>
        <dsp:cNvPr id="0" name=""/>
        <dsp:cNvSpPr/>
      </dsp:nvSpPr>
      <dsp:spPr>
        <a:xfrm>
          <a:off x="137084" y="3266857"/>
          <a:ext cx="1412114" cy="141211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16B9B7-BA73-457E-AEA4-BC0A3DB2D8B5}">
      <dsp:nvSpPr>
        <dsp:cNvPr id="0" name=""/>
        <dsp:cNvSpPr/>
      </dsp:nvSpPr>
      <dsp:spPr>
        <a:xfrm>
          <a:off x="433628" y="3563401"/>
          <a:ext cx="819026" cy="8190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6BE7E-87EF-4739-8FF3-847B4784671F}">
      <dsp:nvSpPr>
        <dsp:cNvPr id="0" name=""/>
        <dsp:cNvSpPr/>
      </dsp:nvSpPr>
      <dsp:spPr>
        <a:xfrm>
          <a:off x="1851795" y="3266857"/>
          <a:ext cx="3328556" cy="141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 err="1"/>
            <a:t>xText~setString</a:t>
          </a:r>
          <a:r>
            <a:rPr lang="de-AT" sz="2000" b="1" kern="1200" dirty="0"/>
            <a:t>("Habit 1: " || textField1Text || "0a"x): </a:t>
          </a:r>
          <a:br>
            <a:rPr lang="de-AT" sz="2000" kern="1200" dirty="0"/>
          </a:b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 </a:t>
          </a:r>
          <a:r>
            <a:rPr lang="de-AT" sz="2000" kern="1200" dirty="0"/>
            <a:t>Fügt Text in das Dokument ein</a:t>
          </a:r>
          <a:endParaRPr lang="en-US" sz="2000" kern="1200" dirty="0"/>
        </a:p>
      </dsp:txBody>
      <dsp:txXfrm>
        <a:off x="1851795" y="3266857"/>
        <a:ext cx="3328556" cy="1412114"/>
      </dsp:txXfrm>
    </dsp:sp>
    <dsp:sp modelId="{A3D2D466-57FC-4C40-87D4-713DD2562D89}">
      <dsp:nvSpPr>
        <dsp:cNvPr id="0" name=""/>
        <dsp:cNvSpPr/>
      </dsp:nvSpPr>
      <dsp:spPr>
        <a:xfrm>
          <a:off x="5760327" y="3266857"/>
          <a:ext cx="1412114" cy="141211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85DFA3-C517-4C31-8D35-359E4B1165EA}">
      <dsp:nvSpPr>
        <dsp:cNvPr id="0" name=""/>
        <dsp:cNvSpPr/>
      </dsp:nvSpPr>
      <dsp:spPr>
        <a:xfrm>
          <a:off x="6056872" y="3563401"/>
          <a:ext cx="819026" cy="8190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2184D-3F03-4D26-8610-FF2023E26173}">
      <dsp:nvSpPr>
        <dsp:cNvPr id="0" name=""/>
        <dsp:cNvSpPr/>
      </dsp:nvSpPr>
      <dsp:spPr>
        <a:xfrm>
          <a:off x="7029262" y="2999741"/>
          <a:ext cx="4220110" cy="1946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 err="1"/>
            <a:t>writerComponent~XCloseable~close</a:t>
          </a:r>
          <a:r>
            <a:rPr lang="de-AT" sz="2000" b="1" kern="1200" dirty="0"/>
            <a:t>(.</a:t>
          </a:r>
          <a:r>
            <a:rPr lang="de-AT" sz="2000" b="1" kern="1200" dirty="0" err="1"/>
            <a:t>true</a:t>
          </a:r>
          <a:r>
            <a:rPr lang="de-AT" sz="2000" b="1" kern="1200" dirty="0"/>
            <a:t>): </a:t>
          </a:r>
          <a:br>
            <a:rPr lang="de-AT" sz="2000" kern="1200" dirty="0"/>
          </a:br>
          <a:br>
            <a:rPr lang="de-AT" sz="2000" kern="1200" dirty="0"/>
          </a:br>
          <a:r>
            <a:rPr lang="de-AT" sz="2000" kern="1200" dirty="0">
              <a:sym typeface="Wingdings" panose="05000000000000000000" pitchFamily="2" charset="2"/>
            </a:rPr>
            <a:t> </a:t>
          </a:r>
          <a:r>
            <a:rPr lang="de-AT" sz="2000" kern="1200" dirty="0"/>
            <a:t>Schließt das Dokument und speichert Änderungen</a:t>
          </a:r>
          <a:endParaRPr lang="en-US" sz="2000" kern="1200" dirty="0"/>
        </a:p>
      </dsp:txBody>
      <dsp:txXfrm>
        <a:off x="7029262" y="2999741"/>
        <a:ext cx="4220110" cy="19463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85D4F-A645-40FC-B131-60510B20E5BF}">
      <dsp:nvSpPr>
        <dsp:cNvPr id="0" name=""/>
        <dsp:cNvSpPr/>
      </dsp:nvSpPr>
      <dsp:spPr>
        <a:xfrm>
          <a:off x="0" y="18347"/>
          <a:ext cx="11821886" cy="15862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900" b="1" kern="1200" dirty="0">
              <a:solidFill>
                <a:schemeClr val="tx1"/>
              </a:solidFill>
            </a:rPr>
            <a:t>Man kann seine Fortschritte verfolgen und über sie Einhaltung seiner neun „Habits“ reflektieren </a:t>
          </a:r>
          <a:endParaRPr lang="en-US" sz="2900" b="1" kern="1200" dirty="0">
            <a:solidFill>
              <a:schemeClr val="tx1"/>
            </a:solidFill>
          </a:endParaRPr>
        </a:p>
      </dsp:txBody>
      <dsp:txXfrm>
        <a:off x="77433" y="95780"/>
        <a:ext cx="11667020" cy="1431361"/>
      </dsp:txXfrm>
    </dsp:sp>
    <dsp:sp modelId="{273FA143-AC3B-4D6F-B83B-9BC8FC4E6B45}">
      <dsp:nvSpPr>
        <dsp:cNvPr id="0" name=""/>
        <dsp:cNvSpPr/>
      </dsp:nvSpPr>
      <dsp:spPr>
        <a:xfrm>
          <a:off x="0" y="1688095"/>
          <a:ext cx="11821886" cy="15862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900" b="1" kern="1200" dirty="0">
              <a:solidFill>
                <a:schemeClr val="tx1"/>
              </a:solidFill>
            </a:rPr>
            <a:t>Die Dokumentation dient zur Selbstverbesserung und effektiveren Zielverfolgung. </a:t>
          </a:r>
          <a:br>
            <a:rPr lang="de-AT" sz="2900" b="1" kern="1200" dirty="0">
              <a:solidFill>
                <a:schemeClr val="tx1"/>
              </a:solidFill>
            </a:rPr>
          </a:br>
          <a:endParaRPr lang="en-US" sz="2900" b="1" kern="1200" dirty="0">
            <a:solidFill>
              <a:schemeClr val="tx1"/>
            </a:solidFill>
          </a:endParaRPr>
        </a:p>
      </dsp:txBody>
      <dsp:txXfrm>
        <a:off x="77433" y="1765528"/>
        <a:ext cx="11667020" cy="1431361"/>
      </dsp:txXfrm>
    </dsp:sp>
    <dsp:sp modelId="{AFBFF872-AA0D-4CA1-B14C-485CEC55BF51}">
      <dsp:nvSpPr>
        <dsp:cNvPr id="0" name=""/>
        <dsp:cNvSpPr/>
      </dsp:nvSpPr>
      <dsp:spPr>
        <a:xfrm>
          <a:off x="0" y="3357842"/>
          <a:ext cx="11821886" cy="1522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900" kern="1200" dirty="0">
              <a:solidFill>
                <a:schemeClr val="tx1"/>
              </a:solidFill>
            </a:rPr>
            <a:t>„</a:t>
          </a:r>
          <a:r>
            <a:rPr lang="de-AT" sz="2900" b="1" kern="1200" dirty="0">
              <a:solidFill>
                <a:schemeClr val="tx1"/>
              </a:solidFill>
            </a:rPr>
            <a:t>Das, was schwarz auf weiß steht kann nicht lügen und hält den Nutzer zu Rechenschaft!“</a:t>
          </a:r>
          <a:endParaRPr lang="en-US" sz="2900" b="1" kern="1200" dirty="0">
            <a:solidFill>
              <a:schemeClr val="tx1"/>
            </a:solidFill>
          </a:endParaRPr>
        </a:p>
      </dsp:txBody>
      <dsp:txXfrm>
        <a:off x="74317" y="3432159"/>
        <a:ext cx="11673252" cy="1373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2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00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1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3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82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38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6/27/24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0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6/27/24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8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6/27/24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14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3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6/27/24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9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2274B4-B001-4088-B01D-E6999509E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405CAC-2397-B414-6735-E3A636DAE8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3901736" cy="3130807"/>
          </a:xfrm>
        </p:spPr>
        <p:txBody>
          <a:bodyPr>
            <a:normAutofit/>
          </a:bodyPr>
          <a:lstStyle/>
          <a:p>
            <a:r>
              <a:rPr lang="de-AT" dirty="0"/>
              <a:t>Habit Tracker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EFF10-6E87-B4DB-EB51-B12B715B7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3901736" cy="1312051"/>
          </a:xfrm>
        </p:spPr>
        <p:txBody>
          <a:bodyPr>
            <a:normAutofit/>
          </a:bodyPr>
          <a:lstStyle/>
          <a:p>
            <a:r>
              <a:rPr lang="de-AT" dirty="0"/>
              <a:t>Kleine Gewohnheiten,….</a:t>
            </a:r>
            <a:br>
              <a:rPr lang="de-AT" dirty="0"/>
            </a:br>
            <a:br>
              <a:rPr lang="de-AT" dirty="0"/>
            </a:br>
            <a:r>
              <a:rPr lang="de-AT" dirty="0"/>
              <a:t>….Atomare Veränderungen </a:t>
            </a:r>
          </a:p>
          <a:p>
            <a:endParaRPr lang="de-AT" dirty="0"/>
          </a:p>
        </p:txBody>
      </p:sp>
      <p:pic>
        <p:nvPicPr>
          <p:cNvPr id="19" name="Picture 18" descr="Molecular glass structure">
            <a:extLst>
              <a:ext uri="{FF2B5EF4-FFF2-40B4-BE49-F238E27FC236}">
                <a16:creationId xmlns:a16="http://schemas.microsoft.com/office/drawing/2014/main" id="{505B9B56-5496-1EAC-89C0-C248AB2EEC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87" r="12360"/>
          <a:stretch/>
        </p:blipFill>
        <p:spPr>
          <a:xfrm>
            <a:off x="4955602" y="10"/>
            <a:ext cx="7236398" cy="6857990"/>
          </a:xfrm>
          <a:custGeom>
            <a:avLst/>
            <a:gdLst/>
            <a:ahLst/>
            <a:cxnLst/>
            <a:rect l="l" t="t" r="r" b="b"/>
            <a:pathLst>
              <a:path w="7726675" h="6858000">
                <a:moveTo>
                  <a:pt x="2975226" y="5978334"/>
                </a:moveTo>
                <a:cubicBezTo>
                  <a:pt x="3002582" y="5978928"/>
                  <a:pt x="3030286" y="5982273"/>
                  <a:pt x="3058007" y="5988576"/>
                </a:cubicBezTo>
                <a:cubicBezTo>
                  <a:pt x="3279778" y="6038998"/>
                  <a:pt x="3418684" y="6259656"/>
                  <a:pt x="3368261" y="6481427"/>
                </a:cubicBezTo>
                <a:cubicBezTo>
                  <a:pt x="3317839" y="6703198"/>
                  <a:pt x="3097182" y="6842104"/>
                  <a:pt x="2875410" y="6791681"/>
                </a:cubicBezTo>
                <a:cubicBezTo>
                  <a:pt x="2653640" y="6741259"/>
                  <a:pt x="2514734" y="6520601"/>
                  <a:pt x="2565157" y="6298830"/>
                </a:cubicBezTo>
                <a:cubicBezTo>
                  <a:pt x="2609276" y="6104780"/>
                  <a:pt x="2783732" y="5974174"/>
                  <a:pt x="2975226" y="5978334"/>
                </a:cubicBezTo>
                <a:close/>
                <a:moveTo>
                  <a:pt x="542891" y="1298362"/>
                </a:moveTo>
                <a:cubicBezTo>
                  <a:pt x="578216" y="1299129"/>
                  <a:pt x="613991" y="1303448"/>
                  <a:pt x="649789" y="1311587"/>
                </a:cubicBezTo>
                <a:cubicBezTo>
                  <a:pt x="936170" y="1376700"/>
                  <a:pt x="1115545" y="1661643"/>
                  <a:pt x="1050432" y="1948025"/>
                </a:cubicBezTo>
                <a:cubicBezTo>
                  <a:pt x="985319" y="2234407"/>
                  <a:pt x="700376" y="2413781"/>
                  <a:pt x="413995" y="2348669"/>
                </a:cubicBezTo>
                <a:cubicBezTo>
                  <a:pt x="127612" y="2283556"/>
                  <a:pt x="-51762" y="1998612"/>
                  <a:pt x="13351" y="1712231"/>
                </a:cubicBezTo>
                <a:cubicBezTo>
                  <a:pt x="70325" y="1461647"/>
                  <a:pt x="295606" y="1292990"/>
                  <a:pt x="542891" y="1298362"/>
                </a:cubicBezTo>
                <a:close/>
                <a:moveTo>
                  <a:pt x="362049" y="446831"/>
                </a:moveTo>
                <a:cubicBezTo>
                  <a:pt x="382746" y="447281"/>
                  <a:pt x="403706" y="449811"/>
                  <a:pt x="424679" y="454579"/>
                </a:cubicBezTo>
                <a:cubicBezTo>
                  <a:pt x="592463" y="492727"/>
                  <a:pt x="697554" y="659668"/>
                  <a:pt x="659405" y="827452"/>
                </a:cubicBezTo>
                <a:cubicBezTo>
                  <a:pt x="621257" y="995236"/>
                  <a:pt x="454318" y="1100327"/>
                  <a:pt x="286534" y="1062179"/>
                </a:cubicBezTo>
                <a:cubicBezTo>
                  <a:pt x="118749" y="1024031"/>
                  <a:pt x="13658" y="857091"/>
                  <a:pt x="51806" y="689306"/>
                </a:cubicBezTo>
                <a:cubicBezTo>
                  <a:pt x="85186" y="542495"/>
                  <a:pt x="217172" y="443684"/>
                  <a:pt x="362049" y="446831"/>
                </a:cubicBezTo>
                <a:close/>
                <a:moveTo>
                  <a:pt x="688320" y="0"/>
                </a:moveTo>
                <a:lnTo>
                  <a:pt x="5442022" y="0"/>
                </a:lnTo>
                <a:lnTo>
                  <a:pt x="7726675" y="0"/>
                </a:lnTo>
                <a:lnTo>
                  <a:pt x="7726675" y="988372"/>
                </a:lnTo>
                <a:lnTo>
                  <a:pt x="7726675" y="6858000"/>
                </a:lnTo>
                <a:lnTo>
                  <a:pt x="4265234" y="6858000"/>
                </a:lnTo>
                <a:lnTo>
                  <a:pt x="4167452" y="6648946"/>
                </a:lnTo>
                <a:cubicBezTo>
                  <a:pt x="4064668" y="6438534"/>
                  <a:pt x="3951418" y="6237194"/>
                  <a:pt x="3802376" y="6067515"/>
                </a:cubicBezTo>
                <a:cubicBezTo>
                  <a:pt x="3433898" y="5648543"/>
                  <a:pt x="2855445" y="5560200"/>
                  <a:pt x="2314714" y="5492960"/>
                </a:cubicBezTo>
                <a:cubicBezTo>
                  <a:pt x="1689319" y="5415368"/>
                  <a:pt x="1105502" y="5269445"/>
                  <a:pt x="626568" y="4822392"/>
                </a:cubicBezTo>
                <a:cubicBezTo>
                  <a:pt x="42544" y="4277286"/>
                  <a:pt x="59772" y="3691233"/>
                  <a:pt x="462831" y="3184007"/>
                </a:cubicBezTo>
                <a:cubicBezTo>
                  <a:pt x="688845" y="2899538"/>
                  <a:pt x="972083" y="2660548"/>
                  <a:pt x="1228189" y="2399566"/>
                </a:cubicBezTo>
                <a:cubicBezTo>
                  <a:pt x="1460698" y="2161897"/>
                  <a:pt x="1522193" y="1866062"/>
                  <a:pt x="1384674" y="1566341"/>
                </a:cubicBezTo>
                <a:cubicBezTo>
                  <a:pt x="1239184" y="1249484"/>
                  <a:pt x="1095206" y="930335"/>
                  <a:pt x="922279" y="628332"/>
                </a:cubicBezTo>
                <a:cubicBezTo>
                  <a:pt x="805583" y="424593"/>
                  <a:pt x="731712" y="225291"/>
                  <a:pt x="693729" y="33341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DB984A-C093-3D35-D803-0F6A18CB6FDB}"/>
              </a:ext>
            </a:extLst>
          </p:cNvPr>
          <p:cNvSpPr txBox="1"/>
          <p:nvPr/>
        </p:nvSpPr>
        <p:spPr>
          <a:xfrm>
            <a:off x="729343" y="5660571"/>
            <a:ext cx="4680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Michael  Moser 12214587</a:t>
            </a:r>
          </a:p>
          <a:p>
            <a:endParaRPr lang="de-AT" dirty="0"/>
          </a:p>
          <a:p>
            <a:r>
              <a:rPr lang="de-AT" dirty="0"/>
              <a:t>Ryan </a:t>
            </a:r>
            <a:r>
              <a:rPr lang="de-AT" dirty="0" err="1"/>
              <a:t>Nzogang</a:t>
            </a:r>
            <a:r>
              <a:rPr lang="de-AT" dirty="0"/>
              <a:t> 12115959</a:t>
            </a:r>
          </a:p>
        </p:txBody>
      </p:sp>
    </p:spTree>
    <p:extLst>
      <p:ext uri="{BB962C8B-B14F-4D97-AF65-F5344CB8AC3E}">
        <p14:creationId xmlns:p14="http://schemas.microsoft.com/office/powerpoint/2010/main" val="74741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46C5F3-4EAC-473B-BD72-1219E833D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2231725-D083-4E0F-9428-1C2635189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2140699"/>
            <a:ext cx="12192000" cy="4717301"/>
          </a:xfrm>
          <a:custGeom>
            <a:avLst/>
            <a:gdLst>
              <a:gd name="connsiteX0" fmla="*/ 8930642 w 12192000"/>
              <a:gd name="connsiteY0" fmla="*/ 4273734 h 4717301"/>
              <a:gd name="connsiteX1" fmla="*/ 9143134 w 12192000"/>
              <a:gd name="connsiteY1" fmla="*/ 4396362 h 4717301"/>
              <a:gd name="connsiteX2" fmla="*/ 9043549 w 12192000"/>
              <a:gd name="connsiteY2" fmla="*/ 4693978 h 4717301"/>
              <a:gd name="connsiteX3" fmla="*/ 8745984 w 12192000"/>
              <a:gd name="connsiteY3" fmla="*/ 4594249 h 4717301"/>
              <a:gd name="connsiteX4" fmla="*/ 8845568 w 12192000"/>
              <a:gd name="connsiteY4" fmla="*/ 4296634 h 4717301"/>
              <a:gd name="connsiteX5" fmla="*/ 8930642 w 12192000"/>
              <a:gd name="connsiteY5" fmla="*/ 4273734 h 4717301"/>
              <a:gd name="connsiteX6" fmla="*/ 9842642 w 12192000"/>
              <a:gd name="connsiteY6" fmla="*/ 3718743 h 4717301"/>
              <a:gd name="connsiteX7" fmla="*/ 10272210 w 12192000"/>
              <a:gd name="connsiteY7" fmla="*/ 3966645 h 4717301"/>
              <a:gd name="connsiteX8" fmla="*/ 10070896 w 12192000"/>
              <a:gd name="connsiteY8" fmla="*/ 4568292 h 4717301"/>
              <a:gd name="connsiteX9" fmla="*/ 9469346 w 12192000"/>
              <a:gd name="connsiteY9" fmla="*/ 4366686 h 4717301"/>
              <a:gd name="connsiteX10" fmla="*/ 9670660 w 12192000"/>
              <a:gd name="connsiteY10" fmla="*/ 3765038 h 4717301"/>
              <a:gd name="connsiteX11" fmla="*/ 9842642 w 12192000"/>
              <a:gd name="connsiteY11" fmla="*/ 3718743 h 4717301"/>
              <a:gd name="connsiteX12" fmla="*/ 0 w 12192000"/>
              <a:gd name="connsiteY12" fmla="*/ 0 h 4717301"/>
              <a:gd name="connsiteX13" fmla="*/ 12192000 w 12192000"/>
              <a:gd name="connsiteY13" fmla="*/ 0 h 4717301"/>
              <a:gd name="connsiteX14" fmla="*/ 12192000 w 12192000"/>
              <a:gd name="connsiteY14" fmla="*/ 3369891 h 4717301"/>
              <a:gd name="connsiteX15" fmla="*/ 12124015 w 12192000"/>
              <a:gd name="connsiteY15" fmla="*/ 3410713 h 4717301"/>
              <a:gd name="connsiteX16" fmla="*/ 11077457 w 12192000"/>
              <a:gd name="connsiteY16" fmla="*/ 3501725 h 4717301"/>
              <a:gd name="connsiteX17" fmla="*/ 9867246 w 12192000"/>
              <a:gd name="connsiteY17" fmla="*/ 3351592 h 4717301"/>
              <a:gd name="connsiteX18" fmla="*/ 8994802 w 12192000"/>
              <a:gd name="connsiteY18" fmla="*/ 3878378 h 4717301"/>
              <a:gd name="connsiteX19" fmla="*/ 6994655 w 12192000"/>
              <a:gd name="connsiteY19" fmla="*/ 4335637 h 4717301"/>
              <a:gd name="connsiteX20" fmla="*/ 6287534 w 12192000"/>
              <a:gd name="connsiteY20" fmla="*/ 3714199 h 4717301"/>
              <a:gd name="connsiteX21" fmla="*/ 4392596 w 12192000"/>
              <a:gd name="connsiteY21" fmla="*/ 3392344 h 4717301"/>
              <a:gd name="connsiteX22" fmla="*/ 3014500 w 12192000"/>
              <a:gd name="connsiteY22" fmla="*/ 4100222 h 4717301"/>
              <a:gd name="connsiteX23" fmla="*/ 86414 w 12192000"/>
              <a:gd name="connsiteY23" fmla="*/ 3903305 h 4717301"/>
              <a:gd name="connsiteX24" fmla="*/ 0 w 12192000"/>
              <a:gd name="connsiteY24" fmla="*/ 3840566 h 47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92000" h="4717301">
                <a:moveTo>
                  <a:pt x="8930642" y="4273734"/>
                </a:moveTo>
                <a:cubicBezTo>
                  <a:pt x="9016941" y="4268381"/>
                  <a:pt x="9102130" y="4314070"/>
                  <a:pt x="9143134" y="4396362"/>
                </a:cubicBezTo>
                <a:cubicBezTo>
                  <a:pt x="9197806" y="4506087"/>
                  <a:pt x="9153221" y="4639333"/>
                  <a:pt x="9043549" y="4693978"/>
                </a:cubicBezTo>
                <a:cubicBezTo>
                  <a:pt x="8933879" y="4748622"/>
                  <a:pt x="8800655" y="4703973"/>
                  <a:pt x="8745984" y="4594249"/>
                </a:cubicBezTo>
                <a:cubicBezTo>
                  <a:pt x="8691311" y="4484525"/>
                  <a:pt x="8735897" y="4351279"/>
                  <a:pt x="8845568" y="4296634"/>
                </a:cubicBezTo>
                <a:cubicBezTo>
                  <a:pt x="8872986" y="4282973"/>
                  <a:pt x="8901875" y="4275517"/>
                  <a:pt x="8930642" y="4273734"/>
                </a:cubicBezTo>
                <a:close/>
                <a:moveTo>
                  <a:pt x="9842642" y="3718743"/>
                </a:moveTo>
                <a:cubicBezTo>
                  <a:pt x="10017101" y="3707923"/>
                  <a:pt x="10189318" y="3800286"/>
                  <a:pt x="10272210" y="3966645"/>
                </a:cubicBezTo>
                <a:cubicBezTo>
                  <a:pt x="10382732" y="4188458"/>
                  <a:pt x="10292600" y="4457825"/>
                  <a:pt x="10070896" y="4568292"/>
                </a:cubicBezTo>
                <a:cubicBezTo>
                  <a:pt x="9849191" y="4678760"/>
                  <a:pt x="9579867" y="4588498"/>
                  <a:pt x="9469346" y="4366686"/>
                </a:cubicBezTo>
                <a:cubicBezTo>
                  <a:pt x="9358824" y="4144873"/>
                  <a:pt x="9448956" y="3875506"/>
                  <a:pt x="9670660" y="3765038"/>
                </a:cubicBezTo>
                <a:cubicBezTo>
                  <a:pt x="9726087" y="3737421"/>
                  <a:pt x="9784490" y="3722349"/>
                  <a:pt x="9842642" y="371874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69891"/>
                </a:lnTo>
                <a:lnTo>
                  <a:pt x="12124015" y="3410713"/>
                </a:lnTo>
                <a:cubicBezTo>
                  <a:pt x="11792041" y="3581538"/>
                  <a:pt x="11443617" y="3577252"/>
                  <a:pt x="11077457" y="3501725"/>
                </a:cubicBezTo>
                <a:cubicBezTo>
                  <a:pt x="10679189" y="3419860"/>
                  <a:pt x="10271734" y="3358281"/>
                  <a:pt x="9867246" y="3351592"/>
                </a:cubicBezTo>
                <a:cubicBezTo>
                  <a:pt x="9492336" y="3345611"/>
                  <a:pt x="9239136" y="3626329"/>
                  <a:pt x="8994802" y="3878378"/>
                </a:cubicBezTo>
                <a:cubicBezTo>
                  <a:pt x="8385954" y="4506678"/>
                  <a:pt x="7695268" y="4690742"/>
                  <a:pt x="6994655" y="4335637"/>
                </a:cubicBezTo>
                <a:cubicBezTo>
                  <a:pt x="6722938" y="4197922"/>
                  <a:pt x="6494843" y="3948626"/>
                  <a:pt x="6287534" y="3714199"/>
                </a:cubicBezTo>
                <a:cubicBezTo>
                  <a:pt x="5731733" y="3085491"/>
                  <a:pt x="5043559" y="3067499"/>
                  <a:pt x="4392596" y="3392344"/>
                </a:cubicBezTo>
                <a:cubicBezTo>
                  <a:pt x="3930423" y="3623867"/>
                  <a:pt x="3492022" y="3908604"/>
                  <a:pt x="3014500" y="4100222"/>
                </a:cubicBezTo>
                <a:cubicBezTo>
                  <a:pt x="1977820" y="4518409"/>
                  <a:pt x="973242" y="4499486"/>
                  <a:pt x="86414" y="3903305"/>
                </a:cubicBezTo>
                <a:lnTo>
                  <a:pt x="0" y="3840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74CE74-B2B1-FA8B-15E5-85FDF2C19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446390"/>
          </a:xfrm>
        </p:spPr>
        <p:txBody>
          <a:bodyPr>
            <a:normAutofit/>
          </a:bodyPr>
          <a:lstStyle/>
          <a:p>
            <a:r>
              <a:rPr lang="de-AT" dirty="0"/>
              <a:t>Was kann das Programm 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A8CA753-5B0B-8592-D46E-8BA4C41CC3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668514"/>
              </p:ext>
            </p:extLst>
          </p:nvPr>
        </p:nvGraphicFramePr>
        <p:xfrm>
          <a:off x="609600" y="2923750"/>
          <a:ext cx="10972800" cy="3218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501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58F429-1073-433F-9717-82F8E7302F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2">
            <a:extLst>
              <a:ext uri="{FF2B5EF4-FFF2-40B4-BE49-F238E27FC236}">
                <a16:creationId xmlns:a16="http://schemas.microsoft.com/office/drawing/2014/main" id="{FBEA1BDE-165E-4C2F-9EC8-175132C00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3253060"/>
          </a:xfrm>
          <a:custGeom>
            <a:avLst/>
            <a:gdLst>
              <a:gd name="connsiteX0" fmla="*/ 8927594 w 12188952"/>
              <a:gd name="connsiteY0" fmla="*/ 2809493 h 3253060"/>
              <a:gd name="connsiteX1" fmla="*/ 9140086 w 12188952"/>
              <a:gd name="connsiteY1" fmla="*/ 2932121 h 3253060"/>
              <a:gd name="connsiteX2" fmla="*/ 9040501 w 12188952"/>
              <a:gd name="connsiteY2" fmla="*/ 3229737 h 3253060"/>
              <a:gd name="connsiteX3" fmla="*/ 8742936 w 12188952"/>
              <a:gd name="connsiteY3" fmla="*/ 3130008 h 3253060"/>
              <a:gd name="connsiteX4" fmla="*/ 8842520 w 12188952"/>
              <a:gd name="connsiteY4" fmla="*/ 2832393 h 3253060"/>
              <a:gd name="connsiteX5" fmla="*/ 8927594 w 12188952"/>
              <a:gd name="connsiteY5" fmla="*/ 2809493 h 3253060"/>
              <a:gd name="connsiteX6" fmla="*/ 9839594 w 12188952"/>
              <a:gd name="connsiteY6" fmla="*/ 2254502 h 3253060"/>
              <a:gd name="connsiteX7" fmla="*/ 10269162 w 12188952"/>
              <a:gd name="connsiteY7" fmla="*/ 2502404 h 3253060"/>
              <a:gd name="connsiteX8" fmla="*/ 10067848 w 12188952"/>
              <a:gd name="connsiteY8" fmla="*/ 3104051 h 3253060"/>
              <a:gd name="connsiteX9" fmla="*/ 9466298 w 12188952"/>
              <a:gd name="connsiteY9" fmla="*/ 2902445 h 3253060"/>
              <a:gd name="connsiteX10" fmla="*/ 9667612 w 12188952"/>
              <a:gd name="connsiteY10" fmla="*/ 2300797 h 3253060"/>
              <a:gd name="connsiteX11" fmla="*/ 9839594 w 12188952"/>
              <a:gd name="connsiteY11" fmla="*/ 2254502 h 3253060"/>
              <a:gd name="connsiteX12" fmla="*/ 0 w 12188952"/>
              <a:gd name="connsiteY12" fmla="*/ 0 h 3253060"/>
              <a:gd name="connsiteX13" fmla="*/ 12188952 w 12188952"/>
              <a:gd name="connsiteY13" fmla="*/ 0 h 3253060"/>
              <a:gd name="connsiteX14" fmla="*/ 12188952 w 12188952"/>
              <a:gd name="connsiteY14" fmla="*/ 1905650 h 3253060"/>
              <a:gd name="connsiteX15" fmla="*/ 12120967 w 12188952"/>
              <a:gd name="connsiteY15" fmla="*/ 1946472 h 3253060"/>
              <a:gd name="connsiteX16" fmla="*/ 11074409 w 12188952"/>
              <a:gd name="connsiteY16" fmla="*/ 2037484 h 3253060"/>
              <a:gd name="connsiteX17" fmla="*/ 9864198 w 12188952"/>
              <a:gd name="connsiteY17" fmla="*/ 1887351 h 3253060"/>
              <a:gd name="connsiteX18" fmla="*/ 8991754 w 12188952"/>
              <a:gd name="connsiteY18" fmla="*/ 2414137 h 3253060"/>
              <a:gd name="connsiteX19" fmla="*/ 6991607 w 12188952"/>
              <a:gd name="connsiteY19" fmla="*/ 2871396 h 3253060"/>
              <a:gd name="connsiteX20" fmla="*/ 6284486 w 12188952"/>
              <a:gd name="connsiteY20" fmla="*/ 2249958 h 3253060"/>
              <a:gd name="connsiteX21" fmla="*/ 4389548 w 12188952"/>
              <a:gd name="connsiteY21" fmla="*/ 1928103 h 3253060"/>
              <a:gd name="connsiteX22" fmla="*/ 3011452 w 12188952"/>
              <a:gd name="connsiteY22" fmla="*/ 2635981 h 3253060"/>
              <a:gd name="connsiteX23" fmla="*/ 83366 w 12188952"/>
              <a:gd name="connsiteY23" fmla="*/ 2439064 h 3253060"/>
              <a:gd name="connsiteX24" fmla="*/ 0 w 12188952"/>
              <a:gd name="connsiteY24" fmla="*/ 2378538 h 325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88952" h="3253060">
                <a:moveTo>
                  <a:pt x="8927594" y="2809493"/>
                </a:moveTo>
                <a:cubicBezTo>
                  <a:pt x="9013893" y="2804140"/>
                  <a:pt x="9099082" y="2849829"/>
                  <a:pt x="9140086" y="2932121"/>
                </a:cubicBezTo>
                <a:cubicBezTo>
                  <a:pt x="9194758" y="3041846"/>
                  <a:pt x="9150173" y="3175092"/>
                  <a:pt x="9040501" y="3229737"/>
                </a:cubicBezTo>
                <a:cubicBezTo>
                  <a:pt x="8930831" y="3284381"/>
                  <a:pt x="8797607" y="3239732"/>
                  <a:pt x="8742936" y="3130008"/>
                </a:cubicBezTo>
                <a:cubicBezTo>
                  <a:pt x="8688263" y="3020284"/>
                  <a:pt x="8732849" y="2887038"/>
                  <a:pt x="8842520" y="2832393"/>
                </a:cubicBezTo>
                <a:cubicBezTo>
                  <a:pt x="8869938" y="2818732"/>
                  <a:pt x="8898827" y="2811276"/>
                  <a:pt x="8927594" y="2809493"/>
                </a:cubicBezTo>
                <a:close/>
                <a:moveTo>
                  <a:pt x="9839594" y="2254502"/>
                </a:moveTo>
                <a:cubicBezTo>
                  <a:pt x="10014053" y="2243682"/>
                  <a:pt x="10186270" y="2336045"/>
                  <a:pt x="10269162" y="2502404"/>
                </a:cubicBezTo>
                <a:cubicBezTo>
                  <a:pt x="10379684" y="2724217"/>
                  <a:pt x="10289552" y="2993584"/>
                  <a:pt x="10067848" y="3104051"/>
                </a:cubicBezTo>
                <a:cubicBezTo>
                  <a:pt x="9846143" y="3214519"/>
                  <a:pt x="9576819" y="3124257"/>
                  <a:pt x="9466298" y="2902445"/>
                </a:cubicBezTo>
                <a:cubicBezTo>
                  <a:pt x="9355776" y="2680632"/>
                  <a:pt x="9445908" y="2411265"/>
                  <a:pt x="9667612" y="2300797"/>
                </a:cubicBezTo>
                <a:cubicBezTo>
                  <a:pt x="9723039" y="2273180"/>
                  <a:pt x="9781442" y="2258108"/>
                  <a:pt x="9839594" y="2254502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1905650"/>
                </a:lnTo>
                <a:lnTo>
                  <a:pt x="12120967" y="1946472"/>
                </a:lnTo>
                <a:cubicBezTo>
                  <a:pt x="11788993" y="2117297"/>
                  <a:pt x="11440569" y="2113011"/>
                  <a:pt x="11074409" y="2037484"/>
                </a:cubicBezTo>
                <a:cubicBezTo>
                  <a:pt x="10676141" y="1955619"/>
                  <a:pt x="10268686" y="1894040"/>
                  <a:pt x="9864198" y="1887351"/>
                </a:cubicBezTo>
                <a:cubicBezTo>
                  <a:pt x="9489288" y="1881370"/>
                  <a:pt x="9236088" y="2162088"/>
                  <a:pt x="8991754" y="2414137"/>
                </a:cubicBezTo>
                <a:cubicBezTo>
                  <a:pt x="8382906" y="3042437"/>
                  <a:pt x="7692220" y="3226501"/>
                  <a:pt x="6991607" y="2871396"/>
                </a:cubicBezTo>
                <a:cubicBezTo>
                  <a:pt x="6719890" y="2733681"/>
                  <a:pt x="6491795" y="2484385"/>
                  <a:pt x="6284486" y="2249958"/>
                </a:cubicBezTo>
                <a:cubicBezTo>
                  <a:pt x="5728685" y="1621250"/>
                  <a:pt x="5040511" y="1603258"/>
                  <a:pt x="4389548" y="1928103"/>
                </a:cubicBezTo>
                <a:cubicBezTo>
                  <a:pt x="3927375" y="2159626"/>
                  <a:pt x="3488974" y="2444363"/>
                  <a:pt x="3011452" y="2635981"/>
                </a:cubicBezTo>
                <a:cubicBezTo>
                  <a:pt x="1974772" y="3054168"/>
                  <a:pt x="970194" y="3035245"/>
                  <a:pt x="83366" y="2439064"/>
                </a:cubicBezTo>
                <a:lnTo>
                  <a:pt x="0" y="23785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E6FEADAD-83B5-7035-1C8C-D5CF9B592A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621548"/>
              </p:ext>
            </p:extLst>
          </p:nvPr>
        </p:nvGraphicFramePr>
        <p:xfrm>
          <a:off x="320843" y="533921"/>
          <a:ext cx="11245516" cy="6142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3698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91C40-77B1-17AE-123B-4C100AF91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543" y="391886"/>
            <a:ext cx="10885714" cy="718576"/>
          </a:xfrm>
        </p:spPr>
        <p:txBody>
          <a:bodyPr>
            <a:normAutofit fontScale="90000"/>
          </a:bodyPr>
          <a:lstStyle/>
          <a:p>
            <a:r>
              <a:rPr lang="de-AT" dirty="0"/>
              <a:t>Wichtige Befehle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60D6A6D-B889-7617-7D37-1C96B93542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968142"/>
              </p:ext>
            </p:extLst>
          </p:nvPr>
        </p:nvGraphicFramePr>
        <p:xfrm>
          <a:off x="293915" y="1317171"/>
          <a:ext cx="11288486" cy="5148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738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46C5F3-4EAC-473B-BD72-1219E833D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19">
            <a:extLst>
              <a:ext uri="{FF2B5EF4-FFF2-40B4-BE49-F238E27FC236}">
                <a16:creationId xmlns:a16="http://schemas.microsoft.com/office/drawing/2014/main" id="{12231725-D083-4E0F-9428-1C2635189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2140699"/>
            <a:ext cx="12192000" cy="4717301"/>
          </a:xfrm>
          <a:custGeom>
            <a:avLst/>
            <a:gdLst>
              <a:gd name="connsiteX0" fmla="*/ 8930642 w 12192000"/>
              <a:gd name="connsiteY0" fmla="*/ 4273734 h 4717301"/>
              <a:gd name="connsiteX1" fmla="*/ 9143134 w 12192000"/>
              <a:gd name="connsiteY1" fmla="*/ 4396362 h 4717301"/>
              <a:gd name="connsiteX2" fmla="*/ 9043549 w 12192000"/>
              <a:gd name="connsiteY2" fmla="*/ 4693978 h 4717301"/>
              <a:gd name="connsiteX3" fmla="*/ 8745984 w 12192000"/>
              <a:gd name="connsiteY3" fmla="*/ 4594249 h 4717301"/>
              <a:gd name="connsiteX4" fmla="*/ 8845568 w 12192000"/>
              <a:gd name="connsiteY4" fmla="*/ 4296634 h 4717301"/>
              <a:gd name="connsiteX5" fmla="*/ 8930642 w 12192000"/>
              <a:gd name="connsiteY5" fmla="*/ 4273734 h 4717301"/>
              <a:gd name="connsiteX6" fmla="*/ 9842642 w 12192000"/>
              <a:gd name="connsiteY6" fmla="*/ 3718743 h 4717301"/>
              <a:gd name="connsiteX7" fmla="*/ 10272210 w 12192000"/>
              <a:gd name="connsiteY7" fmla="*/ 3966645 h 4717301"/>
              <a:gd name="connsiteX8" fmla="*/ 10070896 w 12192000"/>
              <a:gd name="connsiteY8" fmla="*/ 4568292 h 4717301"/>
              <a:gd name="connsiteX9" fmla="*/ 9469346 w 12192000"/>
              <a:gd name="connsiteY9" fmla="*/ 4366686 h 4717301"/>
              <a:gd name="connsiteX10" fmla="*/ 9670660 w 12192000"/>
              <a:gd name="connsiteY10" fmla="*/ 3765038 h 4717301"/>
              <a:gd name="connsiteX11" fmla="*/ 9842642 w 12192000"/>
              <a:gd name="connsiteY11" fmla="*/ 3718743 h 4717301"/>
              <a:gd name="connsiteX12" fmla="*/ 0 w 12192000"/>
              <a:gd name="connsiteY12" fmla="*/ 0 h 4717301"/>
              <a:gd name="connsiteX13" fmla="*/ 12192000 w 12192000"/>
              <a:gd name="connsiteY13" fmla="*/ 0 h 4717301"/>
              <a:gd name="connsiteX14" fmla="*/ 12192000 w 12192000"/>
              <a:gd name="connsiteY14" fmla="*/ 3369891 h 4717301"/>
              <a:gd name="connsiteX15" fmla="*/ 12124015 w 12192000"/>
              <a:gd name="connsiteY15" fmla="*/ 3410713 h 4717301"/>
              <a:gd name="connsiteX16" fmla="*/ 11077457 w 12192000"/>
              <a:gd name="connsiteY16" fmla="*/ 3501725 h 4717301"/>
              <a:gd name="connsiteX17" fmla="*/ 9867246 w 12192000"/>
              <a:gd name="connsiteY17" fmla="*/ 3351592 h 4717301"/>
              <a:gd name="connsiteX18" fmla="*/ 8994802 w 12192000"/>
              <a:gd name="connsiteY18" fmla="*/ 3878378 h 4717301"/>
              <a:gd name="connsiteX19" fmla="*/ 6994655 w 12192000"/>
              <a:gd name="connsiteY19" fmla="*/ 4335637 h 4717301"/>
              <a:gd name="connsiteX20" fmla="*/ 6287534 w 12192000"/>
              <a:gd name="connsiteY20" fmla="*/ 3714199 h 4717301"/>
              <a:gd name="connsiteX21" fmla="*/ 4392596 w 12192000"/>
              <a:gd name="connsiteY21" fmla="*/ 3392344 h 4717301"/>
              <a:gd name="connsiteX22" fmla="*/ 3014500 w 12192000"/>
              <a:gd name="connsiteY22" fmla="*/ 4100222 h 4717301"/>
              <a:gd name="connsiteX23" fmla="*/ 86414 w 12192000"/>
              <a:gd name="connsiteY23" fmla="*/ 3903305 h 4717301"/>
              <a:gd name="connsiteX24" fmla="*/ 0 w 12192000"/>
              <a:gd name="connsiteY24" fmla="*/ 3840566 h 47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92000" h="4717301">
                <a:moveTo>
                  <a:pt x="8930642" y="4273734"/>
                </a:moveTo>
                <a:cubicBezTo>
                  <a:pt x="9016941" y="4268381"/>
                  <a:pt x="9102130" y="4314070"/>
                  <a:pt x="9143134" y="4396362"/>
                </a:cubicBezTo>
                <a:cubicBezTo>
                  <a:pt x="9197806" y="4506087"/>
                  <a:pt x="9153221" y="4639333"/>
                  <a:pt x="9043549" y="4693978"/>
                </a:cubicBezTo>
                <a:cubicBezTo>
                  <a:pt x="8933879" y="4748622"/>
                  <a:pt x="8800655" y="4703973"/>
                  <a:pt x="8745984" y="4594249"/>
                </a:cubicBezTo>
                <a:cubicBezTo>
                  <a:pt x="8691311" y="4484525"/>
                  <a:pt x="8735897" y="4351279"/>
                  <a:pt x="8845568" y="4296634"/>
                </a:cubicBezTo>
                <a:cubicBezTo>
                  <a:pt x="8872986" y="4282973"/>
                  <a:pt x="8901875" y="4275517"/>
                  <a:pt x="8930642" y="4273734"/>
                </a:cubicBezTo>
                <a:close/>
                <a:moveTo>
                  <a:pt x="9842642" y="3718743"/>
                </a:moveTo>
                <a:cubicBezTo>
                  <a:pt x="10017101" y="3707923"/>
                  <a:pt x="10189318" y="3800286"/>
                  <a:pt x="10272210" y="3966645"/>
                </a:cubicBezTo>
                <a:cubicBezTo>
                  <a:pt x="10382732" y="4188458"/>
                  <a:pt x="10292600" y="4457825"/>
                  <a:pt x="10070896" y="4568292"/>
                </a:cubicBezTo>
                <a:cubicBezTo>
                  <a:pt x="9849191" y="4678760"/>
                  <a:pt x="9579867" y="4588498"/>
                  <a:pt x="9469346" y="4366686"/>
                </a:cubicBezTo>
                <a:cubicBezTo>
                  <a:pt x="9358824" y="4144873"/>
                  <a:pt x="9448956" y="3875506"/>
                  <a:pt x="9670660" y="3765038"/>
                </a:cubicBezTo>
                <a:cubicBezTo>
                  <a:pt x="9726087" y="3737421"/>
                  <a:pt x="9784490" y="3722349"/>
                  <a:pt x="9842642" y="371874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69891"/>
                </a:lnTo>
                <a:lnTo>
                  <a:pt x="12124015" y="3410713"/>
                </a:lnTo>
                <a:cubicBezTo>
                  <a:pt x="11792041" y="3581538"/>
                  <a:pt x="11443617" y="3577252"/>
                  <a:pt x="11077457" y="3501725"/>
                </a:cubicBezTo>
                <a:cubicBezTo>
                  <a:pt x="10679189" y="3419860"/>
                  <a:pt x="10271734" y="3358281"/>
                  <a:pt x="9867246" y="3351592"/>
                </a:cubicBezTo>
                <a:cubicBezTo>
                  <a:pt x="9492336" y="3345611"/>
                  <a:pt x="9239136" y="3626329"/>
                  <a:pt x="8994802" y="3878378"/>
                </a:cubicBezTo>
                <a:cubicBezTo>
                  <a:pt x="8385954" y="4506678"/>
                  <a:pt x="7695268" y="4690742"/>
                  <a:pt x="6994655" y="4335637"/>
                </a:cubicBezTo>
                <a:cubicBezTo>
                  <a:pt x="6722938" y="4197922"/>
                  <a:pt x="6494843" y="3948626"/>
                  <a:pt x="6287534" y="3714199"/>
                </a:cubicBezTo>
                <a:cubicBezTo>
                  <a:pt x="5731733" y="3085491"/>
                  <a:pt x="5043559" y="3067499"/>
                  <a:pt x="4392596" y="3392344"/>
                </a:cubicBezTo>
                <a:cubicBezTo>
                  <a:pt x="3930423" y="3623867"/>
                  <a:pt x="3492022" y="3908604"/>
                  <a:pt x="3014500" y="4100222"/>
                </a:cubicBezTo>
                <a:cubicBezTo>
                  <a:pt x="1977820" y="4518409"/>
                  <a:pt x="973242" y="4499486"/>
                  <a:pt x="86414" y="3903305"/>
                </a:cubicBezTo>
                <a:lnTo>
                  <a:pt x="0" y="3840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00F90A-18D2-9E98-D429-0D12B44C9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157" y="356132"/>
            <a:ext cx="10983686" cy="719660"/>
          </a:xfrm>
        </p:spPr>
        <p:txBody>
          <a:bodyPr>
            <a:normAutofit fontScale="90000"/>
          </a:bodyPr>
          <a:lstStyle/>
          <a:p>
            <a:r>
              <a:rPr lang="de-AT" dirty="0"/>
              <a:t>Export von der GUI zu Libre Office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1357AA3-0EA9-BB09-00F1-8AAF24D6FE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340601"/>
              </p:ext>
            </p:extLst>
          </p:nvPr>
        </p:nvGraphicFramePr>
        <p:xfrm>
          <a:off x="250370" y="1208315"/>
          <a:ext cx="11332029" cy="4933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70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8C19D-14D5-4D1E-FE68-33F227C72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828"/>
            <a:ext cx="10972800" cy="751233"/>
          </a:xfrm>
        </p:spPr>
        <p:txBody>
          <a:bodyPr>
            <a:normAutofit fontScale="90000"/>
          </a:bodyPr>
          <a:lstStyle/>
          <a:p>
            <a:r>
              <a:rPr lang="de-AT" dirty="0"/>
              <a:t>Export von GUI zu Libre Office</a:t>
            </a:r>
          </a:p>
        </p:txBody>
      </p:sp>
      <p:graphicFrame>
        <p:nvGraphicFramePr>
          <p:cNvPr id="11" name="Content Placeholder 8">
            <a:extLst>
              <a:ext uri="{FF2B5EF4-FFF2-40B4-BE49-F238E27FC236}">
                <a16:creationId xmlns:a16="http://schemas.microsoft.com/office/drawing/2014/main" id="{49BCE48C-9CB0-091B-194A-36981AE669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3579153"/>
              </p:ext>
            </p:extLst>
          </p:nvPr>
        </p:nvGraphicFramePr>
        <p:xfrm>
          <a:off x="195943" y="1066800"/>
          <a:ext cx="11386457" cy="5584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6853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AD5BB-C1A5-FBB3-EDDC-81454E9CA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8" y="312431"/>
            <a:ext cx="11070772" cy="805661"/>
          </a:xfrm>
        </p:spPr>
        <p:txBody>
          <a:bodyPr/>
          <a:lstStyle/>
          <a:p>
            <a:r>
              <a:rPr lang="de-AT" dirty="0"/>
              <a:t>Mehrwert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2BE0818-0612-9FF3-8E6A-37EF71B583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6472208"/>
              </p:ext>
            </p:extLst>
          </p:nvPr>
        </p:nvGraphicFramePr>
        <p:xfrm>
          <a:off x="174171" y="1513114"/>
          <a:ext cx="11821886" cy="4898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5743165"/>
      </p:ext>
    </p:extLst>
  </p:cSld>
  <p:clrMapOvr>
    <a:masterClrMapping/>
  </p:clrMapOvr>
</p:sld>
</file>

<file path=ppt/theme/theme1.xml><?xml version="1.0" encoding="utf-8"?>
<a:theme xmlns:a="http://schemas.openxmlformats.org/drawingml/2006/main" name="SplashVTI">
  <a:themeElements>
    <a:clrScheme name="AnalogousFromLightSeedRightStep">
      <a:dk1>
        <a:srgbClr val="000000"/>
      </a:dk1>
      <a:lt1>
        <a:srgbClr val="FFFFFF"/>
      </a:lt1>
      <a:dk2>
        <a:srgbClr val="243241"/>
      </a:dk2>
      <a:lt2>
        <a:srgbClr val="E8E2E4"/>
      </a:lt2>
      <a:accent1>
        <a:srgbClr val="75AA98"/>
      </a:accent1>
      <a:accent2>
        <a:srgbClr val="69ABB1"/>
      </a:accent2>
      <a:accent3>
        <a:srgbClr val="81A5C9"/>
      </a:accent3>
      <a:accent4>
        <a:srgbClr val="757CC4"/>
      </a:accent4>
      <a:accent5>
        <a:srgbClr val="A38ECF"/>
      </a:accent5>
      <a:accent6>
        <a:srgbClr val="B075C4"/>
      </a:accent6>
      <a:hlink>
        <a:srgbClr val="AE6981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</Words>
  <Application>Microsoft Macintosh PowerPoint</Application>
  <PresentationFormat>Breitbild</PresentationFormat>
  <Paragraphs>33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Posterama</vt:lpstr>
      <vt:lpstr>Wingdings</vt:lpstr>
      <vt:lpstr>SplashVTI</vt:lpstr>
      <vt:lpstr>Habit Tracker</vt:lpstr>
      <vt:lpstr>Was kann das Programm ?</vt:lpstr>
      <vt:lpstr>PowerPoint-Präsentation</vt:lpstr>
      <vt:lpstr>Wichtige Befehle</vt:lpstr>
      <vt:lpstr>Export von der GUI zu Libre Office</vt:lpstr>
      <vt:lpstr>Export von GUI zu Libre Office</vt:lpstr>
      <vt:lpstr>Mehrwert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Habit Tracker</dc:title>
  <dc:creator>Nzogang, Ryan Bertino</dc:creator>
  <cp:lastModifiedBy>Michael Moser</cp:lastModifiedBy>
  <cp:revision>2</cp:revision>
  <dcterms:created xsi:type="dcterms:W3CDTF">2024-06-27T19:46:31Z</dcterms:created>
  <dcterms:modified xsi:type="dcterms:W3CDTF">2024-06-27T20:34:07Z</dcterms:modified>
</cp:coreProperties>
</file>