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74" r:id="rId5"/>
    <p:sldId id="30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8A0FF6-0B30-4DDB-A04E-6931AB8D7C42}" v="25" dt="2022-06-16T19:13:56.1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327"/>
  </p:normalViewPr>
  <p:slideViewPr>
    <p:cSldViewPr snapToGrid="0">
      <p:cViewPr varScale="1">
        <p:scale>
          <a:sx n="124" d="100"/>
          <a:sy n="124" d="100"/>
        </p:scale>
        <p:origin x="6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rsch, Sabrina" userId="S::h11909672@s.wu.ac.at::ca194a7d-b26c-4fef-ac0c-b7f29578839d" providerId="AD" clId="Web-{B1FC1D38-52A8-4A38-A667-A2FEEC2FF452}"/>
    <pc:docChg chg="modSld">
      <pc:chgData name="Lirsch, Sabrina" userId="S::h11909672@s.wu.ac.at::ca194a7d-b26c-4fef-ac0c-b7f29578839d" providerId="AD" clId="Web-{B1FC1D38-52A8-4A38-A667-A2FEEC2FF452}" dt="2022-06-19T13:08:28.102" v="0"/>
      <pc:docMkLst>
        <pc:docMk/>
      </pc:docMkLst>
      <pc:sldChg chg="modNotes">
        <pc:chgData name="Lirsch, Sabrina" userId="S::h11909672@s.wu.ac.at::ca194a7d-b26c-4fef-ac0c-b7f29578839d" providerId="AD" clId="Web-{B1FC1D38-52A8-4A38-A667-A2FEEC2FF452}" dt="2022-06-19T13:08:28.102" v="0"/>
        <pc:sldMkLst>
          <pc:docMk/>
          <pc:sldMk cId="510743646" sldId="309"/>
        </pc:sldMkLst>
      </pc:sldChg>
    </pc:docChg>
  </pc:docChgLst>
  <pc:docChgLst>
    <pc:chgData name="Scheder, Sebastian" userId="ee54ab5e-1eb9-484e-8543-7a3c9589acd1" providerId="ADAL" clId="{69A49FC5-3627-D748-9533-0D8E8D8CF5C7}"/>
    <pc:docChg chg="custSel modSld">
      <pc:chgData name="Scheder, Sebastian" userId="ee54ab5e-1eb9-484e-8543-7a3c9589acd1" providerId="ADAL" clId="{69A49FC5-3627-D748-9533-0D8E8D8CF5C7}" dt="2022-06-17T05:25:03.371" v="153" actId="20577"/>
      <pc:docMkLst>
        <pc:docMk/>
      </pc:docMkLst>
      <pc:sldChg chg="modSp mod">
        <pc:chgData name="Scheder, Sebastian" userId="ee54ab5e-1eb9-484e-8543-7a3c9589acd1" providerId="ADAL" clId="{69A49FC5-3627-D748-9533-0D8E8D8CF5C7}" dt="2022-06-17T05:25:03.371" v="153" actId="20577"/>
        <pc:sldMkLst>
          <pc:docMk/>
          <pc:sldMk cId="510743646" sldId="309"/>
        </pc:sldMkLst>
        <pc:spChg chg="mod">
          <ac:chgData name="Scheder, Sebastian" userId="ee54ab5e-1eb9-484e-8543-7a3c9589acd1" providerId="ADAL" clId="{69A49FC5-3627-D748-9533-0D8E8D8CF5C7}" dt="2022-06-17T05:25:03.371" v="153" actId="20577"/>
          <ac:spMkLst>
            <pc:docMk/>
            <pc:sldMk cId="510743646" sldId="309"/>
            <ac:spMk id="3" creationId="{418371AE-1CCA-5C44-A5E3-61F20B16B99B}"/>
          </ac:spMkLst>
        </pc:spChg>
      </pc:sldChg>
    </pc:docChg>
  </pc:docChgLst>
  <pc:docChgLst>
    <pc:chgData name="Lirsch, Sabrina" userId="S::h11909672@s.wu.ac.at::ca194a7d-b26c-4fef-ac0c-b7f29578839d" providerId="AD" clId="Web-{9E8A0FF6-0B30-4DDB-A04E-6931AB8D7C42}"/>
    <pc:docChg chg="modSld">
      <pc:chgData name="Lirsch, Sabrina" userId="S::h11909672@s.wu.ac.at::ca194a7d-b26c-4fef-ac0c-b7f29578839d" providerId="AD" clId="Web-{9E8A0FF6-0B30-4DDB-A04E-6931AB8D7C42}" dt="2022-06-16T19:13:56.157" v="24" actId="20577"/>
      <pc:docMkLst>
        <pc:docMk/>
      </pc:docMkLst>
      <pc:sldChg chg="modSp">
        <pc:chgData name="Lirsch, Sabrina" userId="S::h11909672@s.wu.ac.at::ca194a7d-b26c-4fef-ac0c-b7f29578839d" providerId="AD" clId="Web-{9E8A0FF6-0B30-4DDB-A04E-6931AB8D7C42}" dt="2022-06-16T19:13:56.157" v="24" actId="20577"/>
        <pc:sldMkLst>
          <pc:docMk/>
          <pc:sldMk cId="510743646" sldId="309"/>
        </pc:sldMkLst>
        <pc:spChg chg="mod">
          <ac:chgData name="Lirsch, Sabrina" userId="S::h11909672@s.wu.ac.at::ca194a7d-b26c-4fef-ac0c-b7f29578839d" providerId="AD" clId="Web-{9E8A0FF6-0B30-4DDB-A04E-6931AB8D7C42}" dt="2022-06-16T19:13:56.157" v="24" actId="20577"/>
          <ac:spMkLst>
            <pc:docMk/>
            <pc:sldMk cId="510743646" sldId="309"/>
            <ac:spMk id="3" creationId="{418371AE-1CCA-5C44-A5E3-61F20B16B99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0108D-6CA3-4E21-914C-14B8249A7C21}" type="datetimeFigureOut">
              <a:rPr lang="de-AT" smtClean="0"/>
              <a:t>19.06.2022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9E299-6437-4FA6-AC1F-1268EAF19F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122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>
              <a:cs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D9415-FEED-1C40-9AB1-2726ABEC75C1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77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32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spcAft>
                <a:spcPts val="600"/>
              </a:spcAft>
              <a:buNone/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200C-9491-F840-968C-28303F61C03C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266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22811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6549535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403245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1664115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363951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B2F2-C025-F540-AA4C-E9C0AD1646D5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940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23117-3A01-6947-9E1C-55240750C5AA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97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4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spcBef>
                <a:spcPts val="800"/>
              </a:spcBef>
              <a:spcAft>
                <a:spcPts val="800"/>
              </a:spcAft>
              <a:buClr>
                <a:srgbClr val="008198"/>
              </a:buClr>
              <a:buFont typeface="Wingdings" pitchFamily="2" charset="2"/>
              <a:buChar char="§"/>
              <a:defRPr sz="1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ts val="800"/>
              </a:spcBef>
              <a:spcAft>
                <a:spcPts val="800"/>
              </a:spcAft>
              <a:buClr>
                <a:srgbClr val="008198"/>
              </a:buClr>
              <a:buFont typeface="Wingdings" pitchFamily="2" charset="2"/>
              <a:buChar char="§"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334" y="6406487"/>
            <a:ext cx="911939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A718A914-650C-C64C-95E8-3A7E262481D4}" type="datetime1">
              <a:rPr lang="de-AT" smtClean="0"/>
              <a:pPr/>
              <a:t>19.06.2022</a:t>
            </a:fld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99774" y="6406486"/>
            <a:ext cx="683339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134551C4-B2FE-D346-85B2-980ED0EB58B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739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E7BC8-F9BA-CE4C-9EA9-0A1837290078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21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7F93-99B6-914C-9708-36B8C7A456AE}" type="datetime1">
              <a:rPr lang="de-AT" smtClean="0"/>
              <a:t>19.06.2022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87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4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>
            <a:lvl1pPr marL="342900" indent="-342900">
              <a:spcBef>
                <a:spcPts val="1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8198"/>
              </a:buClr>
              <a:buFont typeface="Wingdings" pitchFamily="2" charset="2"/>
              <a:buChar char="§"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>
            <a:lvl1pPr marL="342900" indent="-342900">
              <a:spcBef>
                <a:spcPts val="8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lang="de-DE" sz="15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8198"/>
              </a:buClr>
              <a:buFont typeface="Wingdings" pitchFamily="2" charset="2"/>
              <a:buChar char="§"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5745" y="6406487"/>
            <a:ext cx="911939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E292342E-0DAA-6D47-A4AB-E95543DBF6EB}" type="datetime1">
              <a:rPr lang="de-AT" smtClean="0"/>
              <a:pPr/>
              <a:t>19.06.2022</a:t>
            </a:fld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32397" y="6406486"/>
            <a:ext cx="683339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134551C4-B2FE-D346-85B2-980ED0EB58B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87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E62B-D159-5440-880E-831A6D12D8F4}" type="datetime1">
              <a:rPr lang="de-AT" smtClean="0"/>
              <a:t>19.06.2022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32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07629-0E21-3946-B13A-F4A7C814BFCA}" type="datetime1">
              <a:rPr lang="de-AT" smtClean="0"/>
              <a:t>19.06.2022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89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E0D6-5E5F-8345-B49D-4071A314099B}" type="datetime1">
              <a:rPr lang="de-AT" smtClean="0"/>
              <a:t>19.06.2022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13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5086A-5258-DB4F-B2C9-1E71C5DD95CE}" type="datetime1">
              <a:rPr lang="de-AT" smtClean="0"/>
              <a:t>19.06.2022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84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BBCF7-5392-904F-8E37-BFAA15A78282}" type="datetime1">
              <a:rPr lang="de-AT" smtClean="0"/>
              <a:t>19.06.2022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27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4FFB8-A6B7-0148-91BE-FA1C0C6B1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6013" y="2318872"/>
            <a:ext cx="9099973" cy="1646302"/>
          </a:xfrm>
        </p:spPr>
        <p:txBody>
          <a:bodyPr anchor="ctr"/>
          <a:lstStyle/>
          <a:p>
            <a:pPr algn="ctr">
              <a:lnSpc>
                <a:spcPts val="4500"/>
              </a:lnSpc>
            </a:pPr>
            <a:r>
              <a:rPr lang="de-DE" dirty="0" err="1"/>
              <a:t>BookKeeper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7EC58D-14EC-ED4A-88DC-5D37956C4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566222"/>
            <a:ext cx="7766936" cy="164630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Gruppe 4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Sabrina </a:t>
            </a:r>
            <a:r>
              <a:rPr lang="de-DE" dirty="0" err="1"/>
              <a:t>Lirsch</a:t>
            </a:r>
            <a:br>
              <a:rPr lang="de-DE" dirty="0"/>
            </a:br>
            <a:r>
              <a:rPr lang="de-DE" dirty="0"/>
              <a:t>Sebastian Scheder</a:t>
            </a:r>
          </a:p>
        </p:txBody>
      </p:sp>
    </p:spTree>
    <p:extLst>
      <p:ext uri="{BB962C8B-B14F-4D97-AF65-F5344CB8AC3E}">
        <p14:creationId xmlns:p14="http://schemas.microsoft.com/office/powerpoint/2010/main" val="238596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541BB-9EE6-2147-AAC2-F85123B4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BookKeeper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371AE-1CCA-5C44-A5E3-61F20B16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2000"/>
              </a:spcBef>
            </a:pPr>
            <a:r>
              <a:rPr lang="de-DE" b="1" dirty="0"/>
              <a:t>Zweck:</a:t>
            </a:r>
          </a:p>
          <a:p>
            <a:pPr lvl="1"/>
            <a:r>
              <a:rPr lang="de-DE" dirty="0"/>
              <a:t>Digitalisierung der Buchführung für Einnahmen-Ausgaben-Rechner</a:t>
            </a:r>
          </a:p>
          <a:p>
            <a:pPr>
              <a:spcBef>
                <a:spcPts val="2400"/>
              </a:spcBef>
            </a:pPr>
            <a:r>
              <a:rPr lang="de-DE" b="1" dirty="0"/>
              <a:t>Besonderheiten bei der Umsetzung:</a:t>
            </a:r>
          </a:p>
          <a:p>
            <a:pPr lvl="1"/>
            <a:r>
              <a:rPr lang="de-DE" dirty="0">
                <a:latin typeface="Verdana"/>
                <a:ea typeface="Verdana"/>
              </a:rPr>
              <a:t>Ignorieren von Leerzeichen beim Zerlegen der XML-Datei</a:t>
            </a:r>
          </a:p>
          <a:p>
            <a:pPr lvl="1"/>
            <a:r>
              <a:rPr lang="de-DE" dirty="0">
                <a:latin typeface="Verdana"/>
                <a:ea typeface="Verdana"/>
              </a:rPr>
              <a:t>Zu verwendende Bibliotheken für den Export von XML-Dateien</a:t>
            </a:r>
          </a:p>
          <a:p>
            <a:pPr lvl="1"/>
            <a:r>
              <a:rPr lang="de-DE" dirty="0">
                <a:latin typeface="Verdana"/>
                <a:ea typeface="Verdana"/>
              </a:rPr>
              <a:t>Arbeitsaufwand </a:t>
            </a:r>
            <a:r>
              <a:rPr lang="de-DE" dirty="0">
                <a:latin typeface="Verdana"/>
                <a:ea typeface="Verdana"/>
                <a:sym typeface="Wingdings" pitchFamily="2" charset="2"/>
              </a:rPr>
              <a:t> Beschränkung auf Anlegen, Import, Export von Buchungszeilen</a:t>
            </a:r>
            <a:endParaRPr lang="de-DE" dirty="0">
              <a:latin typeface="Verdana"/>
              <a:ea typeface="Verdana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19789B-14AB-0348-97B3-1CED402F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FFCE1-E832-5444-A2B2-C9BFB679D88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19.06.2022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88A632-129D-B74B-865E-707E52BF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551C4-B2FE-D346-85B2-980ED0EB58B6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4364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Benutzerdefiniert 1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D9F0F3"/>
      </a:accent1>
      <a:accent2>
        <a:srgbClr val="008198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A1A8551B1CAE4ABA92FBB62FF21F66" ma:contentTypeVersion="2" ma:contentTypeDescription="Ein neues Dokument erstellen." ma:contentTypeScope="" ma:versionID="cfd4c4f79cff987b00e767f360e63ae7">
  <xsd:schema xmlns:xsd="http://www.w3.org/2001/XMLSchema" xmlns:xs="http://www.w3.org/2001/XMLSchema" xmlns:p="http://schemas.microsoft.com/office/2006/metadata/properties" xmlns:ns2="c318ea6d-708d-40c4-a58b-631eba402815" targetNamespace="http://schemas.microsoft.com/office/2006/metadata/properties" ma:root="true" ma:fieldsID="c2fa1cc3aed5ec1a570014f3bd3ced11" ns2:_="">
    <xsd:import namespace="c318ea6d-708d-40c4-a58b-631eba402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8ea6d-708d-40c4-a58b-631eba402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7DDB7D-247C-4103-B473-879D081BAEF5}">
  <ds:schemaRefs>
    <ds:schemaRef ds:uri="http://schemas.microsoft.com/office/2006/documentManagement/types"/>
    <ds:schemaRef ds:uri="c318ea6d-708d-40c4-a58b-631eba40281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18351A6-CC67-400C-A225-5B0C3FB770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18ea6d-708d-40c4-a58b-631eba4028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3C9940-90B0-451B-BC80-E23532C0D2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Breitbild</PresentationFormat>
  <Paragraphs>20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Facette</vt:lpstr>
      <vt:lpstr>BookKeeper</vt:lpstr>
      <vt:lpstr>BookKeeper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Musik-Datenbank „Music DB“</dc:title>
  <dc:creator>Scheder, Sebastian</dc:creator>
  <cp:lastModifiedBy>Scheder, Sebastian</cp:lastModifiedBy>
  <cp:revision>9</cp:revision>
  <dcterms:created xsi:type="dcterms:W3CDTF">2022-04-28T12:34:20Z</dcterms:created>
  <dcterms:modified xsi:type="dcterms:W3CDTF">2022-06-19T13:08:28Z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0x01010048A1A8551B1CAE4ABA92FBB62FF21F66</vt:lpwstr>
  </property>
</Properties>
</file>