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61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132c30b5f66_0_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g132c30b5f66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11fda1552b9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11fda1552b9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11fda1552b9_0_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11fda1552b9_0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11fda1552b9_0_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11fda1552b9_0_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11fda1552b9_0_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11fda1552b9_0_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g11fda1552b9_0_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Google Shape;95;g11fda1552b9_0_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1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" name="Google Shape;47;p11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8" name="Google Shape;48;p11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49" name="Google Shape;49;p11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0" name="Google Shape;50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12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53" name="Google Shape;53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3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6" name="Google Shape;56;p13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7" name="Google Shape;57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  <p:pic>
        <p:nvPicPr>
          <p:cNvPr id="20" name="Google Shape;20;p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-584900" y="-164750"/>
            <a:ext cx="11324275" cy="5308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el und Text 1">
  <p:cSld name="TITLE_AND_BODY_1">
    <p:bg>
      <p:bgPr>
        <a:solidFill>
          <a:srgbClr val="092742"/>
        </a:solidFill>
      </p:bgPr>
    </p:bg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3" name="Google Shape;23;p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el und Text 1 1">
  <p:cSld name="TITLE_AND_BODY_1_1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8" name="Google Shape;28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  <p:pic>
        <p:nvPicPr>
          <p:cNvPr id="29" name="Google Shape;29;p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-164550" y="-246500"/>
            <a:ext cx="9473301" cy="5763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2" name="Google Shape;32;p7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3" name="Google Shape;33;p7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4" name="Google Shape;34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7" name="Google Shape;37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9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40" name="Google Shape;40;p9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1" name="Google Shape;41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0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44" name="Google Shape;44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2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5"/>
          <p:cNvSpPr txBox="1"/>
          <p:nvPr>
            <p:ph type="title"/>
          </p:nvPr>
        </p:nvSpPr>
        <p:spPr>
          <a:xfrm>
            <a:off x="280225" y="654975"/>
            <a:ext cx="6605700" cy="183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lang="de" sz="3520">
                <a:solidFill>
                  <a:srgbClr val="9FC5E8"/>
                </a:solidFill>
              </a:rPr>
              <a:t>Präsentation</a:t>
            </a:r>
            <a:r>
              <a:rPr b="1" lang="de" sz="3520">
                <a:solidFill>
                  <a:srgbClr val="9FC5E8"/>
                </a:solidFill>
              </a:rPr>
              <a:t> des Endprojekts</a:t>
            </a:r>
            <a:endParaRPr b="1" sz="3520">
              <a:solidFill>
                <a:srgbClr val="9FC5E8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t/>
            </a:r>
            <a:endParaRPr b="1" sz="3320">
              <a:solidFill>
                <a:srgbClr val="9FC5E8"/>
              </a:solidFill>
            </a:endParaRPr>
          </a:p>
        </p:txBody>
      </p:sp>
      <p:sp>
        <p:nvSpPr>
          <p:cNvPr id="65" name="Google Shape;65;p15"/>
          <p:cNvSpPr txBox="1"/>
          <p:nvPr>
            <p:ph idx="1" type="body"/>
          </p:nvPr>
        </p:nvSpPr>
        <p:spPr>
          <a:xfrm>
            <a:off x="622625" y="3358700"/>
            <a:ext cx="5776500" cy="16938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just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de" sz="1900">
                <a:solidFill>
                  <a:schemeClr val="lt1"/>
                </a:solidFill>
              </a:rPr>
              <a:t>Fabian Blauensteiner &amp; Christina Petschnig</a:t>
            </a:r>
            <a:endParaRPr sz="1900">
              <a:solidFill>
                <a:schemeClr val="lt1"/>
              </a:solidFill>
            </a:endParaRPr>
          </a:p>
        </p:txBody>
      </p:sp>
      <p:sp>
        <p:nvSpPr>
          <p:cNvPr id="66" name="Google Shape;66;p15"/>
          <p:cNvSpPr txBox="1"/>
          <p:nvPr/>
        </p:nvSpPr>
        <p:spPr>
          <a:xfrm>
            <a:off x="622625" y="1894500"/>
            <a:ext cx="4293900" cy="135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" sz="2000">
                <a:solidFill>
                  <a:schemeClr val="lt1"/>
                </a:solidFill>
              </a:rPr>
              <a:t>4144 Business Programming 2</a:t>
            </a:r>
            <a:endParaRPr b="1" sz="20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de" sz="1800">
                <a:solidFill>
                  <a:schemeClr val="lt1"/>
                </a:solidFill>
              </a:rPr>
              <a:t>Prof. Rony G. Flatscher</a:t>
            </a:r>
            <a:endParaRPr sz="20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6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lang="de" sz="3720">
                <a:solidFill>
                  <a:srgbClr val="9FC5E8"/>
                </a:solidFill>
              </a:rPr>
              <a:t>Quiz-Programm “</a:t>
            </a:r>
            <a:r>
              <a:rPr b="1" lang="de" sz="3720">
                <a:solidFill>
                  <a:srgbClr val="9FC5E8"/>
                </a:solidFill>
              </a:rPr>
              <a:t>Quizza”</a:t>
            </a:r>
            <a:endParaRPr b="1" sz="3720">
              <a:solidFill>
                <a:srgbClr val="9FC5E8"/>
              </a:solidFill>
            </a:endParaRPr>
          </a:p>
        </p:txBody>
      </p:sp>
      <p:sp>
        <p:nvSpPr>
          <p:cNvPr id="72" name="Google Shape;72;p16"/>
          <p:cNvSpPr txBox="1"/>
          <p:nvPr>
            <p:ph idx="1" type="body"/>
          </p:nvPr>
        </p:nvSpPr>
        <p:spPr>
          <a:xfrm>
            <a:off x="311700" y="1477900"/>
            <a:ext cx="58815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62500" lnSpcReduction="2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" sz="2492">
                <a:solidFill>
                  <a:schemeClr val="lt1"/>
                </a:solidFill>
              </a:rPr>
              <a:t>Quiz-Programm, das Wissen aus 3 verschiedenen Gebieten abfragt.</a:t>
            </a:r>
            <a:endParaRPr b="1" sz="2492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de" sz="2492">
                <a:solidFill>
                  <a:schemeClr val="lt1"/>
                </a:solidFill>
              </a:rPr>
              <a:t>Die Gebiete sind:</a:t>
            </a:r>
            <a:endParaRPr b="1" sz="2492">
              <a:solidFill>
                <a:schemeClr val="lt1"/>
              </a:solidFill>
            </a:endParaRPr>
          </a:p>
          <a:p>
            <a:pPr indent="-327516" lvl="0" marL="914400" rtl="0" algn="l"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ct val="100000"/>
              <a:buChar char="●"/>
            </a:pPr>
            <a:r>
              <a:rPr lang="de" sz="2492">
                <a:solidFill>
                  <a:schemeClr val="lt1"/>
                </a:solidFill>
              </a:rPr>
              <a:t>Informatik</a:t>
            </a:r>
            <a:endParaRPr sz="2492">
              <a:solidFill>
                <a:schemeClr val="lt1"/>
              </a:solidFill>
            </a:endParaRPr>
          </a:p>
          <a:p>
            <a:pPr indent="-327516" lvl="0" marL="9144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Char char="●"/>
            </a:pPr>
            <a:r>
              <a:rPr lang="de" sz="2492">
                <a:solidFill>
                  <a:schemeClr val="lt1"/>
                </a:solidFill>
              </a:rPr>
              <a:t>Physik</a:t>
            </a:r>
            <a:endParaRPr sz="2492">
              <a:solidFill>
                <a:schemeClr val="lt1"/>
              </a:solidFill>
            </a:endParaRPr>
          </a:p>
          <a:p>
            <a:pPr indent="-327516" lvl="0" marL="9144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Char char="●"/>
            </a:pPr>
            <a:r>
              <a:rPr lang="de" sz="2492">
                <a:solidFill>
                  <a:schemeClr val="lt1"/>
                </a:solidFill>
              </a:rPr>
              <a:t>Biologie</a:t>
            </a:r>
            <a:endParaRPr sz="2492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de" sz="2492">
                <a:solidFill>
                  <a:schemeClr val="lt1"/>
                </a:solidFill>
              </a:rPr>
              <a:t>Im Anschluss werden die Ergebnisse samt einer Ergebnis-statistik in einem Spreadsheet angezeigt.</a:t>
            </a:r>
            <a:r>
              <a:rPr b="1" lang="de">
                <a:solidFill>
                  <a:schemeClr val="lt1"/>
                </a:solidFill>
              </a:rPr>
              <a:t> </a:t>
            </a:r>
            <a:endParaRPr b="1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</a:endParaRPr>
          </a:p>
          <a:p>
            <a:pPr indent="-300037" lvl="0" marL="914400" rtl="0" algn="l">
              <a:spcBef>
                <a:spcPts val="1200"/>
              </a:spcBef>
              <a:spcAft>
                <a:spcPts val="0"/>
              </a:spcAft>
              <a:buSzPct val="100000"/>
              <a:buChar char="●"/>
            </a:pPr>
            <a:r>
              <a:t/>
            </a:r>
            <a:endParaRPr/>
          </a:p>
        </p:txBody>
      </p:sp>
      <p:pic>
        <p:nvPicPr>
          <p:cNvPr id="73" name="Google Shape;73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20925" y="1897525"/>
            <a:ext cx="3190100" cy="2285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7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lang="de" sz="3720">
                <a:solidFill>
                  <a:srgbClr val="9FC5E8"/>
                </a:solidFill>
              </a:rPr>
              <a:t>Aufbau des Programms </a:t>
            </a:r>
            <a:endParaRPr b="1" sz="3720">
              <a:solidFill>
                <a:srgbClr val="9FC5E8"/>
              </a:solidFill>
            </a:endParaRPr>
          </a:p>
        </p:txBody>
      </p:sp>
      <p:sp>
        <p:nvSpPr>
          <p:cNvPr id="79" name="Google Shape;79;p17"/>
          <p:cNvSpPr txBox="1"/>
          <p:nvPr>
            <p:ph idx="1" type="body"/>
          </p:nvPr>
        </p:nvSpPr>
        <p:spPr>
          <a:xfrm>
            <a:off x="311700" y="1383425"/>
            <a:ext cx="64377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25000" lnSpcReduction="2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" sz="5975">
                <a:solidFill>
                  <a:schemeClr val="lt1"/>
                </a:solidFill>
              </a:rPr>
              <a:t>Auf die Java Runtime Umgebung wird zurückgegriffen</a:t>
            </a:r>
            <a:endParaRPr b="1" sz="5975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b="1" sz="5975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de" sz="5975">
                <a:solidFill>
                  <a:schemeClr val="lt1"/>
                </a:solidFill>
              </a:rPr>
              <a:t>Quizfragen und Antworten werden von einer CSV Datei abgerufen</a:t>
            </a:r>
            <a:endParaRPr b="1" sz="5975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b="1" sz="5975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de" sz="5975">
                <a:solidFill>
                  <a:schemeClr val="lt1"/>
                </a:solidFill>
              </a:rPr>
              <a:t>Das GUI wurde mit Hilfe von JavaFx erstellt</a:t>
            </a:r>
            <a:endParaRPr b="1" sz="5975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b="1" sz="5975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de" sz="5975">
                <a:solidFill>
                  <a:schemeClr val="lt1"/>
                </a:solidFill>
              </a:rPr>
              <a:t>Die Ergebnisse samt der Statistik werden in Apache OpenOffice “Scalc” angezeigt. </a:t>
            </a:r>
            <a:endParaRPr b="1" sz="5975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b="1" sz="155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70967"/>
              <a:buFont typeface="Arial"/>
              <a:buNone/>
            </a:pPr>
            <a:r>
              <a:t/>
            </a:r>
            <a:endParaRPr b="1" sz="155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</a:endParaRPr>
          </a:p>
          <a:p>
            <a:pPr indent="-257175" lvl="0" marL="914400" rtl="0" algn="l">
              <a:spcBef>
                <a:spcPts val="1200"/>
              </a:spcBef>
              <a:spcAft>
                <a:spcPts val="0"/>
              </a:spcAft>
              <a:buSzPct val="100000"/>
              <a:buChar char="●"/>
            </a:pPr>
            <a:r>
              <a:t/>
            </a:r>
            <a:endParaRPr/>
          </a:p>
        </p:txBody>
      </p:sp>
      <p:pic>
        <p:nvPicPr>
          <p:cNvPr id="80" name="Google Shape;80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59050" y="2427713"/>
            <a:ext cx="1582075" cy="1582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8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lang="de" sz="3720">
                <a:solidFill>
                  <a:srgbClr val="9FC5E8"/>
                </a:solidFill>
              </a:rPr>
              <a:t>Herausforderungen </a:t>
            </a:r>
            <a:endParaRPr b="1" sz="3720">
              <a:solidFill>
                <a:srgbClr val="9FC5E8"/>
              </a:solidFill>
            </a:endParaRPr>
          </a:p>
        </p:txBody>
      </p:sp>
      <p:sp>
        <p:nvSpPr>
          <p:cNvPr id="86" name="Google Shape;86;p18"/>
          <p:cNvSpPr txBox="1"/>
          <p:nvPr>
            <p:ph idx="1" type="body"/>
          </p:nvPr>
        </p:nvSpPr>
        <p:spPr>
          <a:xfrm>
            <a:off x="311700" y="1383425"/>
            <a:ext cx="64377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25000" lnSpcReduction="1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" sz="5975">
                <a:solidFill>
                  <a:schemeClr val="lt1"/>
                </a:solidFill>
              </a:rPr>
              <a:t>Es war unkomplizierter die Fragen aus einer CSV Datei abzurufen, als aus einer Excel Datei.</a:t>
            </a:r>
            <a:endParaRPr b="1" sz="5975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b="1" sz="5975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de" sz="5975">
                <a:solidFill>
                  <a:schemeClr val="lt1"/>
                </a:solidFill>
              </a:rPr>
              <a:t>Die Graphik in OpenOffice hat nicht sofort funktioniert.</a:t>
            </a:r>
            <a:endParaRPr b="1" sz="5975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b="1" sz="5975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b="1" sz="5975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b="1" sz="155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b="1" sz="155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</a:endParaRPr>
          </a:p>
          <a:p>
            <a:pPr indent="-257175" lvl="0" marL="914400" rtl="0" algn="l">
              <a:spcBef>
                <a:spcPts val="1200"/>
              </a:spcBef>
              <a:spcAft>
                <a:spcPts val="0"/>
              </a:spcAft>
              <a:buSzPct val="100000"/>
              <a:buChar char="●"/>
            </a:pPr>
            <a:r>
              <a:t/>
            </a:r>
            <a:endParaRPr/>
          </a:p>
        </p:txBody>
      </p:sp>
      <p:pic>
        <p:nvPicPr>
          <p:cNvPr id="87" name="Google Shape;87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54550" y="2046725"/>
            <a:ext cx="2089800" cy="2089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9"/>
          <p:cNvSpPr txBox="1"/>
          <p:nvPr>
            <p:ph idx="1" type="body"/>
          </p:nvPr>
        </p:nvSpPr>
        <p:spPr>
          <a:xfrm>
            <a:off x="1295400" y="1750050"/>
            <a:ext cx="6553200" cy="1643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b="1" lang="de" sz="4100">
                <a:solidFill>
                  <a:srgbClr val="9FC5E8"/>
                </a:solidFill>
              </a:rPr>
              <a:t>Programm Demonstration</a:t>
            </a:r>
            <a:endParaRPr b="1" sz="4100">
              <a:solidFill>
                <a:srgbClr val="9FC5E8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0"/>
          <p:cNvSpPr txBox="1"/>
          <p:nvPr>
            <p:ph idx="1" type="body"/>
          </p:nvPr>
        </p:nvSpPr>
        <p:spPr>
          <a:xfrm>
            <a:off x="1295400" y="1750050"/>
            <a:ext cx="6553200" cy="1643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de" sz="4100">
                <a:solidFill>
                  <a:srgbClr val="9FC5E8"/>
                </a:solidFill>
              </a:rPr>
              <a:t>Vielen Dank für die</a:t>
            </a:r>
            <a:endParaRPr b="1" sz="4100">
              <a:solidFill>
                <a:srgbClr val="9FC5E8"/>
              </a:solidFill>
            </a:endParaRPr>
          </a:p>
          <a:p>
            <a:pPr indent="0" lvl="0" marL="0" rtl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b="1" lang="de" sz="4100">
                <a:solidFill>
                  <a:srgbClr val="9FC5E8"/>
                </a:solidFill>
              </a:rPr>
              <a:t>Aufmerksamkeit!</a:t>
            </a:r>
            <a:endParaRPr b="1" sz="4100">
              <a:solidFill>
                <a:srgbClr val="9FC5E8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