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sldIdLst>
    <p:sldId id="256" r:id="rId3"/>
    <p:sldId id="258" r:id="rId4"/>
    <p:sldId id="266" r:id="rId5"/>
    <p:sldId id="267" r:id="rId6"/>
    <p:sldId id="268" r:id="rId7"/>
    <p:sldId id="273" r:id="rId8"/>
    <p:sldId id="265" r:id="rId9"/>
    <p:sldId id="257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E113F6F5-D206-487C-A303-8BBC806008CA}">
          <p14:sldIdLst>
            <p14:sldId id="256"/>
            <p14:sldId id="258"/>
            <p14:sldId id="266"/>
            <p14:sldId id="267"/>
            <p14:sldId id="268"/>
            <p14:sldId id="273"/>
            <p14:sldId id="265"/>
          </p14:sldIdLst>
        </p14:section>
        <p14:section name="Abschnitt ohne Titel" id="{4D9B93F5-B378-4DF2-A488-D5432BC7861B}">
          <p14:sldIdLst>
            <p14:sldId id="257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4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052E20-7494-4901-B646-0485AAD7B388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762055BF-197B-4D8C-97F1-3C9F4E141828}">
      <dgm:prSet phldrT="[Text]"/>
      <dgm:spPr/>
      <dgm:t>
        <a:bodyPr/>
        <a:lstStyle/>
        <a:p>
          <a:r>
            <a:rPr lang="de-AT" b="1" dirty="0"/>
            <a:t>Vokabelabfrage</a:t>
          </a:r>
        </a:p>
      </dgm:t>
    </dgm:pt>
    <dgm:pt modelId="{98810D0D-4063-4A29-825D-287831D546E8}" type="parTrans" cxnId="{3F5381BA-B77E-4A37-8278-5D2C60357332}">
      <dgm:prSet/>
      <dgm:spPr/>
      <dgm:t>
        <a:bodyPr/>
        <a:lstStyle/>
        <a:p>
          <a:endParaRPr lang="de-AT"/>
        </a:p>
      </dgm:t>
    </dgm:pt>
    <dgm:pt modelId="{83E8E7BD-D4A0-445C-8EF2-4BFF512E0E77}" type="sibTrans" cxnId="{3F5381BA-B77E-4A37-8278-5D2C60357332}">
      <dgm:prSet/>
      <dgm:spPr/>
      <dgm:t>
        <a:bodyPr/>
        <a:lstStyle/>
        <a:p>
          <a:endParaRPr lang="de-AT"/>
        </a:p>
      </dgm:t>
    </dgm:pt>
    <dgm:pt modelId="{85E145BC-2DF8-4F41-9A0F-CC72EF74B9DA}">
      <dgm:prSet phldrT="[Text]"/>
      <dgm:spPr/>
      <dgm:t>
        <a:bodyPr/>
        <a:lstStyle/>
        <a:p>
          <a:r>
            <a:rPr lang="de-AT" b="1" dirty="0"/>
            <a:t>OpenOffice Calc</a:t>
          </a:r>
        </a:p>
      </dgm:t>
    </dgm:pt>
    <dgm:pt modelId="{9B038526-D500-45FE-B60A-83663804D6EB}" type="parTrans" cxnId="{5B95B969-8952-4512-9F1E-63954D8F8F3A}">
      <dgm:prSet/>
      <dgm:spPr/>
      <dgm:t>
        <a:bodyPr/>
        <a:lstStyle/>
        <a:p>
          <a:endParaRPr lang="de-AT"/>
        </a:p>
      </dgm:t>
    </dgm:pt>
    <dgm:pt modelId="{6F0059A8-27BB-4117-9DAE-1801F3C7B59F}" type="sibTrans" cxnId="{5B95B969-8952-4512-9F1E-63954D8F8F3A}">
      <dgm:prSet/>
      <dgm:spPr/>
      <dgm:t>
        <a:bodyPr/>
        <a:lstStyle/>
        <a:p>
          <a:endParaRPr lang="de-AT"/>
        </a:p>
      </dgm:t>
    </dgm:pt>
    <dgm:pt modelId="{B3A53DCD-74DA-4831-A8A7-834C28946017}">
      <dgm:prSet phldrT="[Text]"/>
      <dgm:spPr/>
      <dgm:t>
        <a:bodyPr/>
        <a:lstStyle/>
        <a:p>
          <a:r>
            <a:rPr lang="de-AT" b="1" dirty="0"/>
            <a:t>Musik</a:t>
          </a:r>
        </a:p>
      </dgm:t>
    </dgm:pt>
    <dgm:pt modelId="{5F1EF032-F7F7-4210-9D29-F1CFED018C8D}" type="parTrans" cxnId="{C0FB6937-787F-45F7-A4B3-2C4CC02B71AC}">
      <dgm:prSet/>
      <dgm:spPr/>
      <dgm:t>
        <a:bodyPr/>
        <a:lstStyle/>
        <a:p>
          <a:endParaRPr lang="de-AT"/>
        </a:p>
      </dgm:t>
    </dgm:pt>
    <dgm:pt modelId="{49C2BF02-0EB9-47B1-BA93-CA9856205419}" type="sibTrans" cxnId="{C0FB6937-787F-45F7-A4B3-2C4CC02B71AC}">
      <dgm:prSet/>
      <dgm:spPr/>
      <dgm:t>
        <a:bodyPr/>
        <a:lstStyle/>
        <a:p>
          <a:endParaRPr lang="de-AT"/>
        </a:p>
      </dgm:t>
    </dgm:pt>
    <dgm:pt modelId="{19517215-000B-4D9C-AA50-48558A400A20}" type="pres">
      <dgm:prSet presAssocID="{8E052E20-7494-4901-B646-0485AAD7B38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ED25F1D1-189D-427F-8549-90535B3DDB1A}" type="pres">
      <dgm:prSet presAssocID="{762055BF-197B-4D8C-97F1-3C9F4E141828}" presName="gear1" presStyleLbl="node1" presStyleIdx="0" presStyleCnt="3" custLinFactNeighborX="25293" custLinFactNeighborY="-21202">
        <dgm:presLayoutVars>
          <dgm:chMax val="1"/>
          <dgm:bulletEnabled val="1"/>
        </dgm:presLayoutVars>
      </dgm:prSet>
      <dgm:spPr/>
    </dgm:pt>
    <dgm:pt modelId="{25F5EBC6-0E94-48A9-A1EE-92C62ABEBD94}" type="pres">
      <dgm:prSet presAssocID="{762055BF-197B-4D8C-97F1-3C9F4E141828}" presName="gear1srcNode" presStyleLbl="node1" presStyleIdx="0" presStyleCnt="3"/>
      <dgm:spPr/>
    </dgm:pt>
    <dgm:pt modelId="{B414E301-0EBF-4480-9E24-BC0F1D8F8B8A}" type="pres">
      <dgm:prSet presAssocID="{762055BF-197B-4D8C-97F1-3C9F4E141828}" presName="gear1dstNode" presStyleLbl="node1" presStyleIdx="0" presStyleCnt="3"/>
      <dgm:spPr/>
    </dgm:pt>
    <dgm:pt modelId="{248B8B49-9844-4BE1-A437-4D8AD6F1B879}" type="pres">
      <dgm:prSet presAssocID="{85E145BC-2DF8-4F41-9A0F-CC72EF74B9DA}" presName="gear2" presStyleLbl="node1" presStyleIdx="1" presStyleCnt="3" custAng="21257544" custScaleX="111771" custScaleY="103963" custLinFactNeighborX="15749" custLinFactNeighborY="22098">
        <dgm:presLayoutVars>
          <dgm:chMax val="1"/>
          <dgm:bulletEnabled val="1"/>
        </dgm:presLayoutVars>
      </dgm:prSet>
      <dgm:spPr/>
    </dgm:pt>
    <dgm:pt modelId="{BA9F146E-5CE5-4395-914A-742F08206234}" type="pres">
      <dgm:prSet presAssocID="{85E145BC-2DF8-4F41-9A0F-CC72EF74B9DA}" presName="gear2srcNode" presStyleLbl="node1" presStyleIdx="1" presStyleCnt="3"/>
      <dgm:spPr/>
    </dgm:pt>
    <dgm:pt modelId="{869D7A8C-A17A-4ED4-88A7-52B260C7C343}" type="pres">
      <dgm:prSet presAssocID="{85E145BC-2DF8-4F41-9A0F-CC72EF74B9DA}" presName="gear2dstNode" presStyleLbl="node1" presStyleIdx="1" presStyleCnt="3"/>
      <dgm:spPr/>
    </dgm:pt>
    <dgm:pt modelId="{FEADEE44-2F00-4073-8675-3B936425B08A}" type="pres">
      <dgm:prSet presAssocID="{B3A53DCD-74DA-4831-A8A7-834C28946017}" presName="gear3" presStyleLbl="node1" presStyleIdx="2" presStyleCnt="3" custAng="664296" custScaleX="115723" custScaleY="111255" custLinFactNeighborX="9080" custLinFactNeighborY="5403"/>
      <dgm:spPr/>
    </dgm:pt>
    <dgm:pt modelId="{9265F665-5F06-48D8-8FEF-5B546D9B53C7}" type="pres">
      <dgm:prSet presAssocID="{B3A53DCD-74DA-4831-A8A7-834C28946017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A4290C9D-27D3-41F5-B0C4-6B7AA03B812C}" type="pres">
      <dgm:prSet presAssocID="{B3A53DCD-74DA-4831-A8A7-834C28946017}" presName="gear3srcNode" presStyleLbl="node1" presStyleIdx="2" presStyleCnt="3"/>
      <dgm:spPr/>
    </dgm:pt>
    <dgm:pt modelId="{7387A691-4693-45E7-A082-DC53AAFE1DB8}" type="pres">
      <dgm:prSet presAssocID="{B3A53DCD-74DA-4831-A8A7-834C28946017}" presName="gear3dstNode" presStyleLbl="node1" presStyleIdx="2" presStyleCnt="3"/>
      <dgm:spPr/>
    </dgm:pt>
    <dgm:pt modelId="{567F66ED-3A6E-43CB-A38F-1670CCCC996E}" type="pres">
      <dgm:prSet presAssocID="{83E8E7BD-D4A0-445C-8EF2-4BFF512E0E77}" presName="connector1" presStyleLbl="sibTrans2D1" presStyleIdx="0" presStyleCnt="3" custAng="1731463" custLinFactNeighborX="25455" custLinFactNeighborY="-15718"/>
      <dgm:spPr/>
    </dgm:pt>
    <dgm:pt modelId="{971CCFEC-7C1F-4936-B001-E25E3C4DB963}" type="pres">
      <dgm:prSet presAssocID="{6F0059A8-27BB-4117-9DAE-1801F3C7B59F}" presName="connector2" presStyleLbl="sibTrans2D1" presStyleIdx="1" presStyleCnt="3" custAng="18291432" custScaleX="110490" custLinFactNeighborX="9372" custLinFactNeighborY="23679"/>
      <dgm:spPr/>
    </dgm:pt>
    <dgm:pt modelId="{62861389-6242-475E-944E-5B09D9010793}" type="pres">
      <dgm:prSet presAssocID="{49C2BF02-0EB9-47B1-BA93-CA9856205419}" presName="connector3" presStyleLbl="sibTrans2D1" presStyleIdx="2" presStyleCnt="3" custAng="21055872" custLinFactNeighborX="6317" custLinFactNeighborY="-1799"/>
      <dgm:spPr/>
    </dgm:pt>
  </dgm:ptLst>
  <dgm:cxnLst>
    <dgm:cxn modelId="{E3B3B805-9481-437E-975D-753DFEC6C187}" type="presOf" srcId="{B3A53DCD-74DA-4831-A8A7-834C28946017}" destId="{FEADEE44-2F00-4073-8675-3B936425B08A}" srcOrd="0" destOrd="0" presId="urn:microsoft.com/office/officeart/2005/8/layout/gear1"/>
    <dgm:cxn modelId="{1DDE1232-313A-4E6B-BD0E-5F84FEEE94B9}" type="presOf" srcId="{B3A53DCD-74DA-4831-A8A7-834C28946017}" destId="{A4290C9D-27D3-41F5-B0C4-6B7AA03B812C}" srcOrd="2" destOrd="0" presId="urn:microsoft.com/office/officeart/2005/8/layout/gear1"/>
    <dgm:cxn modelId="{C0FB6937-787F-45F7-A4B3-2C4CC02B71AC}" srcId="{8E052E20-7494-4901-B646-0485AAD7B388}" destId="{B3A53DCD-74DA-4831-A8A7-834C28946017}" srcOrd="2" destOrd="0" parTransId="{5F1EF032-F7F7-4210-9D29-F1CFED018C8D}" sibTransId="{49C2BF02-0EB9-47B1-BA93-CA9856205419}"/>
    <dgm:cxn modelId="{6AB8F444-E477-481B-9A24-473D3BE78A5F}" type="presOf" srcId="{8E052E20-7494-4901-B646-0485AAD7B388}" destId="{19517215-000B-4D9C-AA50-48558A400A20}" srcOrd="0" destOrd="0" presId="urn:microsoft.com/office/officeart/2005/8/layout/gear1"/>
    <dgm:cxn modelId="{5B95B969-8952-4512-9F1E-63954D8F8F3A}" srcId="{8E052E20-7494-4901-B646-0485AAD7B388}" destId="{85E145BC-2DF8-4F41-9A0F-CC72EF74B9DA}" srcOrd="1" destOrd="0" parTransId="{9B038526-D500-45FE-B60A-83663804D6EB}" sibTransId="{6F0059A8-27BB-4117-9DAE-1801F3C7B59F}"/>
    <dgm:cxn modelId="{DE710970-EFA4-49B1-A1B9-EEE5ADF051F4}" type="presOf" srcId="{762055BF-197B-4D8C-97F1-3C9F4E141828}" destId="{B414E301-0EBF-4480-9E24-BC0F1D8F8B8A}" srcOrd="2" destOrd="0" presId="urn:microsoft.com/office/officeart/2005/8/layout/gear1"/>
    <dgm:cxn modelId="{55E3A87B-1534-4307-82F0-41081111133B}" type="presOf" srcId="{B3A53DCD-74DA-4831-A8A7-834C28946017}" destId="{7387A691-4693-45E7-A082-DC53AAFE1DB8}" srcOrd="3" destOrd="0" presId="urn:microsoft.com/office/officeart/2005/8/layout/gear1"/>
    <dgm:cxn modelId="{B57FD886-6650-423C-B5FE-699D05A583D4}" type="presOf" srcId="{85E145BC-2DF8-4F41-9A0F-CC72EF74B9DA}" destId="{248B8B49-9844-4BE1-A437-4D8AD6F1B879}" srcOrd="0" destOrd="0" presId="urn:microsoft.com/office/officeart/2005/8/layout/gear1"/>
    <dgm:cxn modelId="{416D3B8C-7E55-4E06-AFBF-153C2D0DF509}" type="presOf" srcId="{762055BF-197B-4D8C-97F1-3C9F4E141828}" destId="{25F5EBC6-0E94-48A9-A1EE-92C62ABEBD94}" srcOrd="1" destOrd="0" presId="urn:microsoft.com/office/officeart/2005/8/layout/gear1"/>
    <dgm:cxn modelId="{8B84168D-57D4-41E9-8FDC-850A5D0C14E7}" type="presOf" srcId="{49C2BF02-0EB9-47B1-BA93-CA9856205419}" destId="{62861389-6242-475E-944E-5B09D9010793}" srcOrd="0" destOrd="0" presId="urn:microsoft.com/office/officeart/2005/8/layout/gear1"/>
    <dgm:cxn modelId="{CF9DC594-5BD2-4A84-9910-F41923FFDEBA}" type="presOf" srcId="{B3A53DCD-74DA-4831-A8A7-834C28946017}" destId="{9265F665-5F06-48D8-8FEF-5B546D9B53C7}" srcOrd="1" destOrd="0" presId="urn:microsoft.com/office/officeart/2005/8/layout/gear1"/>
    <dgm:cxn modelId="{FBFD1BA4-354F-45B7-B7A5-5B05F13CF3AD}" type="presOf" srcId="{85E145BC-2DF8-4F41-9A0F-CC72EF74B9DA}" destId="{BA9F146E-5CE5-4395-914A-742F08206234}" srcOrd="1" destOrd="0" presId="urn:microsoft.com/office/officeart/2005/8/layout/gear1"/>
    <dgm:cxn modelId="{A77007B2-13CB-4A4F-9115-8DDF09E502C2}" type="presOf" srcId="{762055BF-197B-4D8C-97F1-3C9F4E141828}" destId="{ED25F1D1-189D-427F-8549-90535B3DDB1A}" srcOrd="0" destOrd="0" presId="urn:microsoft.com/office/officeart/2005/8/layout/gear1"/>
    <dgm:cxn modelId="{6552C6B6-301C-4EFF-A970-159C3B7BA9C0}" type="presOf" srcId="{6F0059A8-27BB-4117-9DAE-1801F3C7B59F}" destId="{971CCFEC-7C1F-4936-B001-E25E3C4DB963}" srcOrd="0" destOrd="0" presId="urn:microsoft.com/office/officeart/2005/8/layout/gear1"/>
    <dgm:cxn modelId="{3F5381BA-B77E-4A37-8278-5D2C60357332}" srcId="{8E052E20-7494-4901-B646-0485AAD7B388}" destId="{762055BF-197B-4D8C-97F1-3C9F4E141828}" srcOrd="0" destOrd="0" parTransId="{98810D0D-4063-4A29-825D-287831D546E8}" sibTransId="{83E8E7BD-D4A0-445C-8EF2-4BFF512E0E77}"/>
    <dgm:cxn modelId="{965659BE-2A93-485B-BB2A-9F18FD55787D}" type="presOf" srcId="{83E8E7BD-D4A0-445C-8EF2-4BFF512E0E77}" destId="{567F66ED-3A6E-43CB-A38F-1670CCCC996E}" srcOrd="0" destOrd="0" presId="urn:microsoft.com/office/officeart/2005/8/layout/gear1"/>
    <dgm:cxn modelId="{E02F1AC9-AD7C-498B-8DC3-8A423C13D999}" type="presOf" srcId="{85E145BC-2DF8-4F41-9A0F-CC72EF74B9DA}" destId="{869D7A8C-A17A-4ED4-88A7-52B260C7C343}" srcOrd="2" destOrd="0" presId="urn:microsoft.com/office/officeart/2005/8/layout/gear1"/>
    <dgm:cxn modelId="{D762F83D-FB13-4EBC-BAC0-FB385A8FC8C0}" type="presParOf" srcId="{19517215-000B-4D9C-AA50-48558A400A20}" destId="{ED25F1D1-189D-427F-8549-90535B3DDB1A}" srcOrd="0" destOrd="0" presId="urn:microsoft.com/office/officeart/2005/8/layout/gear1"/>
    <dgm:cxn modelId="{4CBB926E-3E4D-4C8E-AD70-730972C9230B}" type="presParOf" srcId="{19517215-000B-4D9C-AA50-48558A400A20}" destId="{25F5EBC6-0E94-48A9-A1EE-92C62ABEBD94}" srcOrd="1" destOrd="0" presId="urn:microsoft.com/office/officeart/2005/8/layout/gear1"/>
    <dgm:cxn modelId="{FD6856D9-7244-4670-9665-C5C1061AC792}" type="presParOf" srcId="{19517215-000B-4D9C-AA50-48558A400A20}" destId="{B414E301-0EBF-4480-9E24-BC0F1D8F8B8A}" srcOrd="2" destOrd="0" presId="urn:microsoft.com/office/officeart/2005/8/layout/gear1"/>
    <dgm:cxn modelId="{0A7677A8-49C9-4A94-8B0D-D5E5DBCAFBCA}" type="presParOf" srcId="{19517215-000B-4D9C-AA50-48558A400A20}" destId="{248B8B49-9844-4BE1-A437-4D8AD6F1B879}" srcOrd="3" destOrd="0" presId="urn:microsoft.com/office/officeart/2005/8/layout/gear1"/>
    <dgm:cxn modelId="{E5A6BE14-C05D-4DAF-A5A1-49CA049CEDF7}" type="presParOf" srcId="{19517215-000B-4D9C-AA50-48558A400A20}" destId="{BA9F146E-5CE5-4395-914A-742F08206234}" srcOrd="4" destOrd="0" presId="urn:microsoft.com/office/officeart/2005/8/layout/gear1"/>
    <dgm:cxn modelId="{57B3FF2D-07D8-47A5-B0FF-F1A4C7CC7A37}" type="presParOf" srcId="{19517215-000B-4D9C-AA50-48558A400A20}" destId="{869D7A8C-A17A-4ED4-88A7-52B260C7C343}" srcOrd="5" destOrd="0" presId="urn:microsoft.com/office/officeart/2005/8/layout/gear1"/>
    <dgm:cxn modelId="{C0F702CC-9803-4ED6-8A2B-1EFC23680EF9}" type="presParOf" srcId="{19517215-000B-4D9C-AA50-48558A400A20}" destId="{FEADEE44-2F00-4073-8675-3B936425B08A}" srcOrd="6" destOrd="0" presId="urn:microsoft.com/office/officeart/2005/8/layout/gear1"/>
    <dgm:cxn modelId="{5DA439DF-6753-4E0F-9A70-D5FA7369AB75}" type="presParOf" srcId="{19517215-000B-4D9C-AA50-48558A400A20}" destId="{9265F665-5F06-48D8-8FEF-5B546D9B53C7}" srcOrd="7" destOrd="0" presId="urn:microsoft.com/office/officeart/2005/8/layout/gear1"/>
    <dgm:cxn modelId="{9CBCAAF0-D125-4AB3-B2EB-C6054849D10F}" type="presParOf" srcId="{19517215-000B-4D9C-AA50-48558A400A20}" destId="{A4290C9D-27D3-41F5-B0C4-6B7AA03B812C}" srcOrd="8" destOrd="0" presId="urn:microsoft.com/office/officeart/2005/8/layout/gear1"/>
    <dgm:cxn modelId="{9F2E391B-6AC4-49EB-BE55-F3617916FC47}" type="presParOf" srcId="{19517215-000B-4D9C-AA50-48558A400A20}" destId="{7387A691-4693-45E7-A082-DC53AAFE1DB8}" srcOrd="9" destOrd="0" presId="urn:microsoft.com/office/officeart/2005/8/layout/gear1"/>
    <dgm:cxn modelId="{0BB2CA5F-699F-4050-AD59-039ACBCD7C2F}" type="presParOf" srcId="{19517215-000B-4D9C-AA50-48558A400A20}" destId="{567F66ED-3A6E-43CB-A38F-1670CCCC996E}" srcOrd="10" destOrd="0" presId="urn:microsoft.com/office/officeart/2005/8/layout/gear1"/>
    <dgm:cxn modelId="{B6AC19F8-A63B-4D91-AF40-E05BA799E739}" type="presParOf" srcId="{19517215-000B-4D9C-AA50-48558A400A20}" destId="{971CCFEC-7C1F-4936-B001-E25E3C4DB963}" srcOrd="11" destOrd="0" presId="urn:microsoft.com/office/officeart/2005/8/layout/gear1"/>
    <dgm:cxn modelId="{8523430F-7B78-44D7-93ED-47931E276BBA}" type="presParOf" srcId="{19517215-000B-4D9C-AA50-48558A400A20}" destId="{62861389-6242-475E-944E-5B09D9010793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25F1D1-189D-427F-8549-90535B3DDB1A}">
      <dsp:nvSpPr>
        <dsp:cNvPr id="0" name=""/>
        <dsp:cNvSpPr/>
      </dsp:nvSpPr>
      <dsp:spPr>
        <a:xfrm>
          <a:off x="3868031" y="1446551"/>
          <a:ext cx="2293499" cy="2293499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Vokabelabfrage</a:t>
          </a:r>
        </a:p>
      </dsp:txBody>
      <dsp:txXfrm>
        <a:off x="4329126" y="1983792"/>
        <a:ext cx="1371309" cy="1178906"/>
      </dsp:txXfrm>
    </dsp:sp>
    <dsp:sp modelId="{248B8B49-9844-4BE1-A437-4D8AD6F1B879}">
      <dsp:nvSpPr>
        <dsp:cNvPr id="0" name=""/>
        <dsp:cNvSpPr/>
      </dsp:nvSpPr>
      <dsp:spPr>
        <a:xfrm rot="21257544">
          <a:off x="2118060" y="1726262"/>
          <a:ext cx="1864339" cy="173410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OpenOffice Calc</a:t>
          </a:r>
        </a:p>
      </dsp:txBody>
      <dsp:txXfrm>
        <a:off x="2573557" y="2165466"/>
        <a:ext cx="953345" cy="855694"/>
      </dsp:txXfrm>
    </dsp:sp>
    <dsp:sp modelId="{FEADEE44-2F00-4073-8675-3B936425B08A}">
      <dsp:nvSpPr>
        <dsp:cNvPr id="0" name=""/>
        <dsp:cNvSpPr/>
      </dsp:nvSpPr>
      <dsp:spPr>
        <a:xfrm rot="21364296">
          <a:off x="2927688" y="269510"/>
          <a:ext cx="1917987" cy="179151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Musik</a:t>
          </a:r>
        </a:p>
      </dsp:txBody>
      <dsp:txXfrm rot="-20700000">
        <a:off x="3355860" y="654939"/>
        <a:ext cx="1061642" cy="1020653"/>
      </dsp:txXfrm>
    </dsp:sp>
    <dsp:sp modelId="{567F66ED-3A6E-43CB-A38F-1670CCCC996E}">
      <dsp:nvSpPr>
        <dsp:cNvPr id="0" name=""/>
        <dsp:cNvSpPr/>
      </dsp:nvSpPr>
      <dsp:spPr>
        <a:xfrm rot="1731463">
          <a:off x="3858593" y="1125456"/>
          <a:ext cx="2935679" cy="2935679"/>
        </a:xfrm>
        <a:prstGeom prst="circularArrow">
          <a:avLst>
            <a:gd name="adj1" fmla="val 4688"/>
            <a:gd name="adj2" fmla="val 299029"/>
            <a:gd name="adj3" fmla="val 2515669"/>
            <a:gd name="adj4" fmla="val 15862348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1CCFEC-7C1F-4936-B001-E25E3C4DB963}">
      <dsp:nvSpPr>
        <dsp:cNvPr id="0" name=""/>
        <dsp:cNvSpPr/>
      </dsp:nvSpPr>
      <dsp:spPr>
        <a:xfrm rot="18291432">
          <a:off x="1746164" y="1526821"/>
          <a:ext cx="2356701" cy="213295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861389-6242-475E-944E-5B09D9010793}">
      <dsp:nvSpPr>
        <dsp:cNvPr id="0" name=""/>
        <dsp:cNvSpPr/>
      </dsp:nvSpPr>
      <dsp:spPr>
        <a:xfrm rot="21055872">
          <a:off x="2655032" y="-159271"/>
          <a:ext cx="2299754" cy="229975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10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7560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44466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6141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1465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9870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9520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9019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47145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BBDDF-C5B3-4D42-8944-723A657B7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BF4B6D5-904A-456F-8441-B7EC7DCA1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1CAC5C-79DB-4A30-989F-8A86A1545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95C493-FB2D-48C6-8E3B-39586B134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5514F-54EF-4B36-A552-8E8DD6A0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87690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B99233-7983-4294-818B-87490F7A8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8A42B9-0115-49B3-B611-DDC443F9A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D40D2F-12EF-4E2E-8C0C-3FE624088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CC7023-B4B1-4018-918B-C7FA40BBB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80723-82D2-42E8-9B3A-D7E931C65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2673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73424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A2958-95BC-4621-B80B-BD59FF86A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4AA678-65BF-4BA3-9A50-A2BD05D31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7E3D71-D10E-42E5-952C-DE59B5FF5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ECAE51-6D03-4BD7-89C7-9FBE545A2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4C4B66-24C4-40C5-9DD2-671056C9B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64937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102B6-EEBF-4641-920B-942E8FD1D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849C6A-0276-4B71-8B76-8119C0A8E4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98A51E4-F988-49CE-ADC8-57198E997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C84AB9-99FE-4BAB-8B1D-3D865BF25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62A3324-2F6F-46D5-AFDC-1A35FF4EA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699FC1-E579-4BA1-9E9D-10E725D8A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99517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B04F17-71B7-4EAE-BA30-E38618E82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95667B-09B0-4A96-BAED-8A602B7AB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44A81E8-373E-4D9B-9616-ED57313BE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FBC364C-0F94-4AF4-841D-9F96E792AB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7C0B44F-1E92-4F7B-8B0C-4918359E3F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DE8251E-F350-4EA5-A50A-9AFD620DA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77EE4D2-721B-47FB-8723-ECC4D39C8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4D45834-69D6-45A0-A9BC-525888923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82536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CCC81F-6261-4CFD-B27E-30F04A081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7645B3B-EB23-45D8-ADFE-ED2F03E72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19F31C0-4517-4BAD-B0A0-66B263025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F1CC256-6D93-4971-86B5-A599CC2ED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44047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7C4ABB2-C0CB-43C2-AC99-A159AE985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A0E245-63C5-46B4-A89E-5C3F3CC91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98C510-E702-4E68-BA43-B19C800CA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49933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F1D065-5FAD-4909-BD46-3D08804FC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9273E3-4931-485B-8D9C-4E15FEBFD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FE8193A-691E-4960-8C4D-D3B6CF0EC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2AF389-68B7-4527-9FDE-6795FCD86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30C81C-19A3-4BFC-97AD-B41F48C8E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5EE1F7-E847-4A32-AE8E-4973BA9A1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0635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B7F4A4-7CA3-4A2E-9666-55E76F787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B98EB62-3FC8-4381-BC65-89CEF79F21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6328C33-5A1F-4085-A798-7372E33AD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477EA6F-B32A-4CAF-B47F-45A805EAC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40D5EF4-9846-4848-BC0B-576A869BD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2A10F7B-5EC6-4D83-972E-48EF4084B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40444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DF8214-D1A8-4D27-BD9F-60ADE2B8F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5E0A934-6E98-45A7-B49F-D034CFBD8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52587A-7D4C-4D36-B161-CAD4C5B15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830F8A-4D1C-40AC-987F-735F84D8B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D0F5FC-E287-4CEA-AEC1-6491D65B8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95116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D5694ED-0D0B-4A76-9170-30FD2E99AA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E0B5B46-F058-4F6A-8F28-C0F9DCE5BF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451044-7F7F-43B2-B34C-396BB5557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7FD068-7CE1-48E7-AD3D-DF6EE6C9F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9D882F-D2E8-4B8D-96B2-5295D7172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8847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2913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8248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957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164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897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149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72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2775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2C000A3-8483-4181-AF1E-66696E35C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B669266-3F46-42AE-AEFE-9DA6486C3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AF60B5-F673-4D2A-8389-6124CD58F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83F4D-37D7-4B87-A21D-B56A0F24DE83}" type="datetimeFigureOut">
              <a:rPr lang="de-AT" smtClean="0"/>
              <a:t>27.01.2022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970AEA-A029-4AAB-9485-C72FC0C340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AEF243-2D72-4912-9C59-B6416A822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C7536-B6FD-4588-8EB2-5C706CD42C8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678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image" Target="../media/image5.png"/><Relationship Id="rId18" Type="http://schemas.openxmlformats.org/officeDocument/2006/relationships/image" Target="../media/image60.png"/><Relationship Id="rId3" Type="http://schemas.openxmlformats.org/officeDocument/2006/relationships/image" Target="../media/image2.jpeg"/><Relationship Id="rId7" Type="http://schemas.openxmlformats.org/officeDocument/2006/relationships/diagramQuickStyle" Target="../diagrams/quickStyle1.xml"/><Relationship Id="rId12" Type="http://schemas.openxmlformats.org/officeDocument/2006/relationships/image" Target="../media/image40.png"/><Relationship Id="rId17" Type="http://schemas.openxmlformats.org/officeDocument/2006/relationships/slide" Target="slide9.xml"/><Relationship Id="rId2" Type="http://schemas.openxmlformats.org/officeDocument/2006/relationships/image" Target="../media/image1.jpe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slide" Target="slide7.xml"/><Relationship Id="rId5" Type="http://schemas.openxmlformats.org/officeDocument/2006/relationships/diagramData" Target="../diagrams/data1.xml"/><Relationship Id="rId15" Type="http://schemas.openxmlformats.org/officeDocument/2006/relationships/image" Target="../media/image50.png"/><Relationship Id="rId10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microsoft.com/office/2007/relationships/diagramDrawing" Target="../diagrams/drawing1.xml"/><Relationship Id="rId14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C98E5E-2474-44B9-B1C5-BC6D15CF73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4112"/>
          </a:xfrm>
        </p:spPr>
        <p:txBody>
          <a:bodyPr>
            <a:normAutofit/>
          </a:bodyPr>
          <a:lstStyle/>
          <a:p>
            <a:r>
              <a:rPr lang="de-AT" sz="5400" b="1" dirty="0"/>
              <a:t>Abschlussprojekt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D6CE252-C8F8-44EA-BB35-649E16BF1A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3526"/>
            <a:ext cx="9144000" cy="750887"/>
          </a:xfrm>
        </p:spPr>
        <p:txBody>
          <a:bodyPr>
            <a:normAutofit lnSpcReduction="10000"/>
          </a:bodyPr>
          <a:lstStyle/>
          <a:p>
            <a:r>
              <a:rPr lang="de-AT" sz="4400" b="1" dirty="0" err="1"/>
              <a:t>How</a:t>
            </a:r>
            <a:r>
              <a:rPr lang="de-AT" sz="4400" b="1" dirty="0"/>
              <a:t> </a:t>
            </a:r>
            <a:r>
              <a:rPr lang="de-AT" sz="4400" b="1" dirty="0" err="1"/>
              <a:t>to</a:t>
            </a:r>
            <a:r>
              <a:rPr lang="de-AT" sz="4400" b="1" dirty="0"/>
              <a:t> </a:t>
            </a:r>
            <a:r>
              <a:rPr lang="de-AT" sz="4400" b="1" dirty="0" err="1"/>
              <a:t>talk</a:t>
            </a:r>
            <a:r>
              <a:rPr lang="de-AT" sz="4400" b="1" dirty="0"/>
              <a:t> in …? </a:t>
            </a:r>
            <a:r>
              <a:rPr lang="de-AT" sz="4400" b="1" dirty="0" err="1"/>
              <a:t>Vol</a:t>
            </a:r>
            <a:r>
              <a:rPr lang="de-AT" sz="4400" b="1" dirty="0"/>
              <a:t> 2.</a:t>
            </a: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D1089FA1-D46F-479E-BF4D-E3D62421CEFF}"/>
              </a:ext>
            </a:extLst>
          </p:cNvPr>
          <p:cNvSpPr txBox="1">
            <a:spLocks/>
          </p:cNvSpPr>
          <p:nvPr/>
        </p:nvSpPr>
        <p:spPr>
          <a:xfrm>
            <a:off x="5353050" y="5583238"/>
            <a:ext cx="9144000" cy="7508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dirty="0"/>
              <a:t>Christopher Hermann</a:t>
            </a:r>
          </a:p>
          <a:p>
            <a:r>
              <a:rPr lang="de-AT" dirty="0"/>
              <a:t>Martina Oppermann</a:t>
            </a:r>
          </a:p>
        </p:txBody>
      </p:sp>
    </p:spTree>
    <p:extLst>
      <p:ext uri="{BB962C8B-B14F-4D97-AF65-F5344CB8AC3E}">
        <p14:creationId xmlns:p14="http://schemas.microsoft.com/office/powerpoint/2010/main" val="231204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C97DD-B7B7-4EC6-83CC-00574383E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/>
              <a:t>Inhalt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ADE902F-C971-4A57-B23F-18BD93E17E4C}"/>
              </a:ext>
            </a:extLst>
          </p:cNvPr>
          <p:cNvGrpSpPr/>
          <p:nvPr/>
        </p:nvGrpSpPr>
        <p:grpSpPr>
          <a:xfrm>
            <a:off x="2297258" y="1826507"/>
            <a:ext cx="7840609" cy="1209218"/>
            <a:chOff x="2297258" y="1826507"/>
            <a:chExt cx="7840609" cy="1209218"/>
          </a:xfrm>
        </p:grpSpPr>
        <p:sp>
          <p:nvSpPr>
            <p:cNvPr id="6" name="Freihandform: Form 5">
              <a:extLst>
                <a:ext uri="{FF2B5EF4-FFF2-40B4-BE49-F238E27FC236}">
                  <a16:creationId xmlns:a16="http://schemas.microsoft.com/office/drawing/2014/main" id="{2D76E5F9-2A20-4EE1-8580-F41570864061}"/>
                </a:ext>
              </a:extLst>
            </p:cNvPr>
            <p:cNvSpPr/>
            <p:nvPr/>
          </p:nvSpPr>
          <p:spPr>
            <a:xfrm>
              <a:off x="2901867" y="1826507"/>
              <a:ext cx="7236000" cy="1209218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1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theoretischer Ablauf</a:t>
              </a: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3B759CB4-21AD-468E-8072-4A1D363A38A3}"/>
                </a:ext>
              </a:extLst>
            </p:cNvPr>
            <p:cNvSpPr/>
            <p:nvPr/>
          </p:nvSpPr>
          <p:spPr>
            <a:xfrm>
              <a:off x="2297258" y="1826508"/>
              <a:ext cx="1209216" cy="1209216"/>
            </a:xfrm>
            <a:prstGeom prst="ellipse">
              <a:avLst/>
            </a:prstGeom>
            <a:blipFill dpi="0"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F4940A96-ED28-40F8-B600-224FFA35BEC3}"/>
              </a:ext>
            </a:extLst>
          </p:cNvPr>
          <p:cNvGrpSpPr/>
          <p:nvPr/>
        </p:nvGrpSpPr>
        <p:grpSpPr>
          <a:xfrm>
            <a:off x="2297258" y="3396684"/>
            <a:ext cx="7840609" cy="1209217"/>
            <a:chOff x="2297258" y="3396684"/>
            <a:chExt cx="7840609" cy="1209217"/>
          </a:xfrm>
        </p:grpSpPr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1E14D340-8B87-488C-906B-B44DD503140B}"/>
                </a:ext>
              </a:extLst>
            </p:cNvPr>
            <p:cNvSpPr/>
            <p:nvPr/>
          </p:nvSpPr>
          <p:spPr>
            <a:xfrm>
              <a:off x="2901867" y="3396684"/>
              <a:ext cx="7236000" cy="1209217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Programmierung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CBF6D3A9-6BE4-45E2-B627-E06B1AAEDE33}"/>
                </a:ext>
              </a:extLst>
            </p:cNvPr>
            <p:cNvSpPr/>
            <p:nvPr/>
          </p:nvSpPr>
          <p:spPr>
            <a:xfrm>
              <a:off x="2297258" y="3396685"/>
              <a:ext cx="1209216" cy="1209216"/>
            </a:xfrm>
            <a:prstGeom prst="ellipse">
              <a:avLst/>
            </a:pr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E170D334-7DC6-409E-BA57-1CA59FCD6A4C}"/>
              </a:ext>
            </a:extLst>
          </p:cNvPr>
          <p:cNvGrpSpPr/>
          <p:nvPr/>
        </p:nvGrpSpPr>
        <p:grpSpPr>
          <a:xfrm>
            <a:off x="2297258" y="4966861"/>
            <a:ext cx="7840609" cy="1209217"/>
            <a:chOff x="2297258" y="4966861"/>
            <a:chExt cx="7840609" cy="1209217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D171B2A9-3FB6-48C8-8809-20C96E4683F7}"/>
                </a:ext>
              </a:extLst>
            </p:cNvPr>
            <p:cNvSpPr/>
            <p:nvPr/>
          </p:nvSpPr>
          <p:spPr>
            <a:xfrm>
              <a:off x="2901867" y="4966861"/>
              <a:ext cx="7236000" cy="1209217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Durchführung</a:t>
              </a: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17326716-0D3F-4CF4-B4E4-00C7823A4F0F}"/>
                </a:ext>
              </a:extLst>
            </p:cNvPr>
            <p:cNvSpPr/>
            <p:nvPr/>
          </p:nvSpPr>
          <p:spPr>
            <a:xfrm>
              <a:off x="2297258" y="4966862"/>
              <a:ext cx="1209216" cy="1209216"/>
            </a:xfrm>
            <a:prstGeom prst="ellipse">
              <a:avLst/>
            </a:prstGeom>
            <a:blipFill dpi="0"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sp>
        <p:nvSpPr>
          <p:cNvPr id="15" name="Titel 1">
            <a:extLst>
              <a:ext uri="{FF2B5EF4-FFF2-40B4-BE49-F238E27FC236}">
                <a16:creationId xmlns:a16="http://schemas.microsoft.com/office/drawing/2014/main" id="{2FAF5AAB-0B8A-4988-AFFF-4D810173044B}"/>
              </a:ext>
            </a:extLst>
          </p:cNvPr>
          <p:cNvSpPr txBox="1">
            <a:spLocks/>
          </p:cNvSpPr>
          <p:nvPr/>
        </p:nvSpPr>
        <p:spPr>
          <a:xfrm>
            <a:off x="1524000" y="311434"/>
            <a:ext cx="9144000" cy="115411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e-AT" sz="4400" b="1" dirty="0"/>
              <a:t>Inhalt</a:t>
            </a:r>
          </a:p>
        </p:txBody>
      </p:sp>
    </p:spTree>
    <p:extLst>
      <p:ext uri="{BB962C8B-B14F-4D97-AF65-F5344CB8AC3E}">
        <p14:creationId xmlns:p14="http://schemas.microsoft.com/office/powerpoint/2010/main" val="2908950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C97DD-B7B7-4EC6-83CC-00574383E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504" y="-2494807"/>
            <a:ext cx="10515600" cy="1325563"/>
          </a:xfrm>
        </p:spPr>
        <p:txBody>
          <a:bodyPr/>
          <a:lstStyle/>
          <a:p>
            <a:pPr algn="ctr"/>
            <a:r>
              <a:rPr lang="de-AT" dirty="0"/>
              <a:t>Inhalt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ADE902F-C971-4A57-B23F-18BD93E17E4C}"/>
              </a:ext>
            </a:extLst>
          </p:cNvPr>
          <p:cNvGrpSpPr/>
          <p:nvPr/>
        </p:nvGrpSpPr>
        <p:grpSpPr>
          <a:xfrm>
            <a:off x="2297258" y="681922"/>
            <a:ext cx="7840609" cy="1209218"/>
            <a:chOff x="2297258" y="1826507"/>
            <a:chExt cx="7840609" cy="1209218"/>
          </a:xfrm>
        </p:grpSpPr>
        <p:sp>
          <p:nvSpPr>
            <p:cNvPr id="6" name="Freihandform: Form 5">
              <a:extLst>
                <a:ext uri="{FF2B5EF4-FFF2-40B4-BE49-F238E27FC236}">
                  <a16:creationId xmlns:a16="http://schemas.microsoft.com/office/drawing/2014/main" id="{2D76E5F9-2A20-4EE1-8580-F41570864061}"/>
                </a:ext>
              </a:extLst>
            </p:cNvPr>
            <p:cNvSpPr/>
            <p:nvPr/>
          </p:nvSpPr>
          <p:spPr>
            <a:xfrm>
              <a:off x="2901867" y="1826507"/>
              <a:ext cx="7236000" cy="1209218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1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theoretischer Ablauf</a:t>
              </a: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3B759CB4-21AD-468E-8072-4A1D363A38A3}"/>
                </a:ext>
              </a:extLst>
            </p:cNvPr>
            <p:cNvSpPr/>
            <p:nvPr/>
          </p:nvSpPr>
          <p:spPr>
            <a:xfrm>
              <a:off x="2297258" y="1826508"/>
              <a:ext cx="1209216" cy="1209216"/>
            </a:xfrm>
            <a:prstGeom prst="ellipse">
              <a:avLst/>
            </a:prstGeom>
            <a:blipFill dpi="0"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F4940A96-ED28-40F8-B600-224FFA35BEC3}"/>
              </a:ext>
            </a:extLst>
          </p:cNvPr>
          <p:cNvGrpSpPr/>
          <p:nvPr/>
        </p:nvGrpSpPr>
        <p:grpSpPr>
          <a:xfrm>
            <a:off x="13367334" y="-604609"/>
            <a:ext cx="7597483" cy="1209217"/>
            <a:chOff x="2297258" y="3396684"/>
            <a:chExt cx="7597483" cy="1209217"/>
          </a:xfrm>
        </p:grpSpPr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1E14D340-8B87-488C-906B-B44DD503140B}"/>
                </a:ext>
              </a:extLst>
            </p:cNvPr>
            <p:cNvSpPr/>
            <p:nvPr/>
          </p:nvSpPr>
          <p:spPr>
            <a:xfrm>
              <a:off x="2901867" y="3396684"/>
              <a:ext cx="6992874" cy="1209217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Programmierung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CBF6D3A9-6BE4-45E2-B627-E06B1AAEDE33}"/>
                </a:ext>
              </a:extLst>
            </p:cNvPr>
            <p:cNvSpPr/>
            <p:nvPr/>
          </p:nvSpPr>
          <p:spPr>
            <a:xfrm>
              <a:off x="2297258" y="3396685"/>
              <a:ext cx="1209216" cy="1209216"/>
            </a:xfrm>
            <a:prstGeom prst="ellipse">
              <a:avLst/>
            </a:pr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E170D334-7DC6-409E-BA57-1CA59FCD6A4C}"/>
              </a:ext>
            </a:extLst>
          </p:cNvPr>
          <p:cNvGrpSpPr/>
          <p:nvPr/>
        </p:nvGrpSpPr>
        <p:grpSpPr>
          <a:xfrm>
            <a:off x="13950994" y="708625"/>
            <a:ext cx="7597483" cy="1209217"/>
            <a:chOff x="2297258" y="4966861"/>
            <a:chExt cx="7597483" cy="1209217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D171B2A9-3FB6-48C8-8809-20C96E4683F7}"/>
                </a:ext>
              </a:extLst>
            </p:cNvPr>
            <p:cNvSpPr/>
            <p:nvPr/>
          </p:nvSpPr>
          <p:spPr>
            <a:xfrm>
              <a:off x="2901867" y="4966861"/>
              <a:ext cx="6992874" cy="1209217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Durchführung</a:t>
              </a: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17326716-0D3F-4CF4-B4E4-00C7823A4F0F}"/>
                </a:ext>
              </a:extLst>
            </p:cNvPr>
            <p:cNvSpPr/>
            <p:nvPr/>
          </p:nvSpPr>
          <p:spPr>
            <a:xfrm>
              <a:off x="2297258" y="4966862"/>
              <a:ext cx="1209216" cy="1209216"/>
            </a:xfrm>
            <a:prstGeom prst="ellipse">
              <a:avLst/>
            </a:prstGeom>
            <a:blipFill dpi="0"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F241851D-0F47-4005-A979-FD90489420DE}"/>
              </a:ext>
            </a:extLst>
          </p:cNvPr>
          <p:cNvGrpSpPr/>
          <p:nvPr/>
        </p:nvGrpSpPr>
        <p:grpSpPr>
          <a:xfrm>
            <a:off x="3038360" y="4904755"/>
            <a:ext cx="7368828" cy="1102490"/>
            <a:chOff x="4083461" y="4479076"/>
            <a:chExt cx="7368828" cy="1102490"/>
          </a:xfrm>
        </p:grpSpPr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6BE4C74C-E5A5-4C9D-BB0A-44BE65533043}"/>
                </a:ext>
              </a:extLst>
            </p:cNvPr>
            <p:cNvSpPr/>
            <p:nvPr/>
          </p:nvSpPr>
          <p:spPr>
            <a:xfrm>
              <a:off x="6739889" y="4589325"/>
              <a:ext cx="4712400" cy="881992"/>
            </a:xfrm>
            <a:custGeom>
              <a:avLst/>
              <a:gdLst>
                <a:gd name="connsiteX0" fmla="*/ 147002 w 881992"/>
                <a:gd name="connsiteY0" fmla="*/ 0 h 4023360"/>
                <a:gd name="connsiteX1" fmla="*/ 734990 w 881992"/>
                <a:gd name="connsiteY1" fmla="*/ 0 h 4023360"/>
                <a:gd name="connsiteX2" fmla="*/ 881992 w 881992"/>
                <a:gd name="connsiteY2" fmla="*/ 147002 h 4023360"/>
                <a:gd name="connsiteX3" fmla="*/ 881992 w 881992"/>
                <a:gd name="connsiteY3" fmla="*/ 4023360 h 4023360"/>
                <a:gd name="connsiteX4" fmla="*/ 881992 w 881992"/>
                <a:gd name="connsiteY4" fmla="*/ 4023360 h 4023360"/>
                <a:gd name="connsiteX5" fmla="*/ 0 w 881992"/>
                <a:gd name="connsiteY5" fmla="*/ 4023360 h 4023360"/>
                <a:gd name="connsiteX6" fmla="*/ 0 w 881992"/>
                <a:gd name="connsiteY6" fmla="*/ 4023360 h 4023360"/>
                <a:gd name="connsiteX7" fmla="*/ 0 w 881992"/>
                <a:gd name="connsiteY7" fmla="*/ 147002 h 4023360"/>
                <a:gd name="connsiteX8" fmla="*/ 147002 w 881992"/>
                <a:gd name="connsiteY8" fmla="*/ 0 h 402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1992" h="4023360">
                  <a:moveTo>
                    <a:pt x="881992" y="670575"/>
                  </a:moveTo>
                  <a:lnTo>
                    <a:pt x="881992" y="3352785"/>
                  </a:lnTo>
                  <a:cubicBezTo>
                    <a:pt x="881992" y="3723133"/>
                    <a:pt x="867564" y="4023360"/>
                    <a:pt x="849767" y="4023360"/>
                  </a:cubicBezTo>
                  <a:lnTo>
                    <a:pt x="0" y="4023360"/>
                  </a:lnTo>
                  <a:lnTo>
                    <a:pt x="0" y="402336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49767" y="0"/>
                  </a:lnTo>
                  <a:cubicBezTo>
                    <a:pt x="867564" y="0"/>
                    <a:pt x="881992" y="300227"/>
                    <a:pt x="881992" y="670575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061" tIns="92585" rIns="142114" bIns="92585" numCol="1" spcCol="1270" anchor="ctr" anchorCtr="0">
              <a:noAutofit/>
            </a:bodyPr>
            <a:lstStyle/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AT" sz="2600" kern="1200" dirty="0"/>
                <a:t>Resultat in OpenOffice Calc</a:t>
              </a:r>
            </a:p>
          </p:txBody>
        </p:sp>
        <p:sp>
          <p:nvSpPr>
            <p:cNvPr id="17" name="Freihandform: Form 16">
              <a:extLst>
                <a:ext uri="{FF2B5EF4-FFF2-40B4-BE49-F238E27FC236}">
                  <a16:creationId xmlns:a16="http://schemas.microsoft.com/office/drawing/2014/main" id="{5E12A298-19EE-4434-8D17-CC903B54DD30}"/>
                </a:ext>
              </a:extLst>
            </p:cNvPr>
            <p:cNvSpPr/>
            <p:nvPr/>
          </p:nvSpPr>
          <p:spPr>
            <a:xfrm>
              <a:off x="4083461" y="4479076"/>
              <a:ext cx="2664000" cy="1102490"/>
            </a:xfrm>
            <a:custGeom>
              <a:avLst/>
              <a:gdLst>
                <a:gd name="connsiteX0" fmla="*/ 0 w 2263140"/>
                <a:gd name="connsiteY0" fmla="*/ 183752 h 1102490"/>
                <a:gd name="connsiteX1" fmla="*/ 183752 w 2263140"/>
                <a:gd name="connsiteY1" fmla="*/ 0 h 1102490"/>
                <a:gd name="connsiteX2" fmla="*/ 2079388 w 2263140"/>
                <a:gd name="connsiteY2" fmla="*/ 0 h 1102490"/>
                <a:gd name="connsiteX3" fmla="*/ 2263140 w 2263140"/>
                <a:gd name="connsiteY3" fmla="*/ 183752 h 1102490"/>
                <a:gd name="connsiteX4" fmla="*/ 2263140 w 2263140"/>
                <a:gd name="connsiteY4" fmla="*/ 918738 h 1102490"/>
                <a:gd name="connsiteX5" fmla="*/ 2079388 w 2263140"/>
                <a:gd name="connsiteY5" fmla="*/ 1102490 h 1102490"/>
                <a:gd name="connsiteX6" fmla="*/ 183752 w 2263140"/>
                <a:gd name="connsiteY6" fmla="*/ 1102490 h 1102490"/>
                <a:gd name="connsiteX7" fmla="*/ 0 w 2263140"/>
                <a:gd name="connsiteY7" fmla="*/ 918738 h 1102490"/>
                <a:gd name="connsiteX8" fmla="*/ 0 w 2263140"/>
                <a:gd name="connsiteY8" fmla="*/ 183752 h 1102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3140" h="1102490">
                  <a:moveTo>
                    <a:pt x="0" y="183752"/>
                  </a:moveTo>
                  <a:cubicBezTo>
                    <a:pt x="0" y="82269"/>
                    <a:pt x="82269" y="0"/>
                    <a:pt x="183752" y="0"/>
                  </a:cubicBezTo>
                  <a:lnTo>
                    <a:pt x="2079388" y="0"/>
                  </a:lnTo>
                  <a:cubicBezTo>
                    <a:pt x="2180871" y="0"/>
                    <a:pt x="2263140" y="82269"/>
                    <a:pt x="2263140" y="183752"/>
                  </a:cubicBezTo>
                  <a:lnTo>
                    <a:pt x="2263140" y="918738"/>
                  </a:lnTo>
                  <a:cubicBezTo>
                    <a:pt x="2263140" y="1020221"/>
                    <a:pt x="2180871" y="1102490"/>
                    <a:pt x="2079388" y="1102490"/>
                  </a:cubicBezTo>
                  <a:lnTo>
                    <a:pt x="183752" y="1102490"/>
                  </a:lnTo>
                  <a:cubicBezTo>
                    <a:pt x="82269" y="1102490"/>
                    <a:pt x="0" y="1020221"/>
                    <a:pt x="0" y="918738"/>
                  </a:cubicBezTo>
                  <a:lnTo>
                    <a:pt x="0" y="18375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1449" tIns="97634" rIns="141449" bIns="97634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AT" sz="2300" kern="1200" dirty="0"/>
                <a:t>Ergebnisse von Vokabelabfrage</a:t>
              </a:r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3B68CAE8-7C39-4929-A39C-7C4A85817E70}"/>
              </a:ext>
            </a:extLst>
          </p:cNvPr>
          <p:cNvGrpSpPr/>
          <p:nvPr/>
        </p:nvGrpSpPr>
        <p:grpSpPr>
          <a:xfrm>
            <a:off x="3038350" y="2338783"/>
            <a:ext cx="7403508" cy="1102490"/>
            <a:chOff x="4083451" y="2163845"/>
            <a:chExt cx="7403508" cy="1102490"/>
          </a:xfrm>
        </p:grpSpPr>
        <p:sp>
          <p:nvSpPr>
            <p:cNvPr id="19" name="Freihandform: Form 18">
              <a:extLst>
                <a:ext uri="{FF2B5EF4-FFF2-40B4-BE49-F238E27FC236}">
                  <a16:creationId xmlns:a16="http://schemas.microsoft.com/office/drawing/2014/main" id="{7053AB01-3D2A-463A-95B9-9D1275E9C1CA}"/>
                </a:ext>
              </a:extLst>
            </p:cNvPr>
            <p:cNvSpPr/>
            <p:nvPr/>
          </p:nvSpPr>
          <p:spPr>
            <a:xfrm>
              <a:off x="6739889" y="2274095"/>
              <a:ext cx="4747070" cy="881992"/>
            </a:xfrm>
            <a:custGeom>
              <a:avLst/>
              <a:gdLst>
                <a:gd name="connsiteX0" fmla="*/ 147002 w 881992"/>
                <a:gd name="connsiteY0" fmla="*/ 0 h 4023360"/>
                <a:gd name="connsiteX1" fmla="*/ 734990 w 881992"/>
                <a:gd name="connsiteY1" fmla="*/ 0 h 4023360"/>
                <a:gd name="connsiteX2" fmla="*/ 881992 w 881992"/>
                <a:gd name="connsiteY2" fmla="*/ 147002 h 4023360"/>
                <a:gd name="connsiteX3" fmla="*/ 881992 w 881992"/>
                <a:gd name="connsiteY3" fmla="*/ 4023360 h 4023360"/>
                <a:gd name="connsiteX4" fmla="*/ 881992 w 881992"/>
                <a:gd name="connsiteY4" fmla="*/ 4023360 h 4023360"/>
                <a:gd name="connsiteX5" fmla="*/ 0 w 881992"/>
                <a:gd name="connsiteY5" fmla="*/ 4023360 h 4023360"/>
                <a:gd name="connsiteX6" fmla="*/ 0 w 881992"/>
                <a:gd name="connsiteY6" fmla="*/ 4023360 h 4023360"/>
                <a:gd name="connsiteX7" fmla="*/ 0 w 881992"/>
                <a:gd name="connsiteY7" fmla="*/ 147002 h 4023360"/>
                <a:gd name="connsiteX8" fmla="*/ 147002 w 881992"/>
                <a:gd name="connsiteY8" fmla="*/ 0 h 402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1992" h="4023360">
                  <a:moveTo>
                    <a:pt x="881992" y="670575"/>
                  </a:moveTo>
                  <a:lnTo>
                    <a:pt x="881992" y="3352785"/>
                  </a:lnTo>
                  <a:cubicBezTo>
                    <a:pt x="881992" y="3723133"/>
                    <a:pt x="867564" y="4023360"/>
                    <a:pt x="849767" y="4023360"/>
                  </a:cubicBezTo>
                  <a:lnTo>
                    <a:pt x="0" y="4023360"/>
                  </a:lnTo>
                  <a:lnTo>
                    <a:pt x="0" y="402336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49767" y="0"/>
                  </a:lnTo>
                  <a:cubicBezTo>
                    <a:pt x="867564" y="0"/>
                    <a:pt x="881992" y="300227"/>
                    <a:pt x="881992" y="670575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061" tIns="92584" rIns="142114" bIns="92586" numCol="1" spcCol="1270" anchor="ctr" anchorCtr="0">
              <a:noAutofit/>
            </a:bodyPr>
            <a:lstStyle/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AT" sz="2600" kern="1200" dirty="0"/>
                <a:t>Musik wird abgespielt</a:t>
              </a:r>
            </a:p>
          </p:txBody>
        </p:sp>
        <p:sp>
          <p:nvSpPr>
            <p:cNvPr id="20" name="Freihandform: Form 19">
              <a:extLst>
                <a:ext uri="{FF2B5EF4-FFF2-40B4-BE49-F238E27FC236}">
                  <a16:creationId xmlns:a16="http://schemas.microsoft.com/office/drawing/2014/main" id="{F985C09A-F11B-4554-9479-D558A14BCEEF}"/>
                </a:ext>
              </a:extLst>
            </p:cNvPr>
            <p:cNvSpPr/>
            <p:nvPr/>
          </p:nvSpPr>
          <p:spPr>
            <a:xfrm>
              <a:off x="4083451" y="2163845"/>
              <a:ext cx="2664000" cy="1102490"/>
            </a:xfrm>
            <a:custGeom>
              <a:avLst/>
              <a:gdLst>
                <a:gd name="connsiteX0" fmla="*/ 0 w 2263140"/>
                <a:gd name="connsiteY0" fmla="*/ 183752 h 1102490"/>
                <a:gd name="connsiteX1" fmla="*/ 183752 w 2263140"/>
                <a:gd name="connsiteY1" fmla="*/ 0 h 1102490"/>
                <a:gd name="connsiteX2" fmla="*/ 2079388 w 2263140"/>
                <a:gd name="connsiteY2" fmla="*/ 0 h 1102490"/>
                <a:gd name="connsiteX3" fmla="*/ 2263140 w 2263140"/>
                <a:gd name="connsiteY3" fmla="*/ 183752 h 1102490"/>
                <a:gd name="connsiteX4" fmla="*/ 2263140 w 2263140"/>
                <a:gd name="connsiteY4" fmla="*/ 918738 h 1102490"/>
                <a:gd name="connsiteX5" fmla="*/ 2079388 w 2263140"/>
                <a:gd name="connsiteY5" fmla="*/ 1102490 h 1102490"/>
                <a:gd name="connsiteX6" fmla="*/ 183752 w 2263140"/>
                <a:gd name="connsiteY6" fmla="*/ 1102490 h 1102490"/>
                <a:gd name="connsiteX7" fmla="*/ 0 w 2263140"/>
                <a:gd name="connsiteY7" fmla="*/ 918738 h 1102490"/>
                <a:gd name="connsiteX8" fmla="*/ 0 w 2263140"/>
                <a:gd name="connsiteY8" fmla="*/ 183752 h 1102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3140" h="1102490">
                  <a:moveTo>
                    <a:pt x="0" y="183752"/>
                  </a:moveTo>
                  <a:cubicBezTo>
                    <a:pt x="0" y="82269"/>
                    <a:pt x="82269" y="0"/>
                    <a:pt x="183752" y="0"/>
                  </a:cubicBezTo>
                  <a:lnTo>
                    <a:pt x="2079388" y="0"/>
                  </a:lnTo>
                  <a:cubicBezTo>
                    <a:pt x="2180871" y="0"/>
                    <a:pt x="2263140" y="82269"/>
                    <a:pt x="2263140" y="183752"/>
                  </a:cubicBezTo>
                  <a:lnTo>
                    <a:pt x="2263140" y="918738"/>
                  </a:lnTo>
                  <a:cubicBezTo>
                    <a:pt x="2263140" y="1020221"/>
                    <a:pt x="2180871" y="1102490"/>
                    <a:pt x="2079388" y="1102490"/>
                  </a:cubicBezTo>
                  <a:lnTo>
                    <a:pt x="183752" y="1102490"/>
                  </a:lnTo>
                  <a:cubicBezTo>
                    <a:pt x="82269" y="1102490"/>
                    <a:pt x="0" y="1020221"/>
                    <a:pt x="0" y="918738"/>
                  </a:cubicBezTo>
                  <a:lnTo>
                    <a:pt x="0" y="18375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1449" tIns="97634" rIns="141449" bIns="97634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2300" kern="1200" dirty="0"/>
                <a:t>Musik </a:t>
              </a:r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12F3C016-6F8C-4052-9EFF-2ED732735250}"/>
              </a:ext>
            </a:extLst>
          </p:cNvPr>
          <p:cNvGrpSpPr/>
          <p:nvPr/>
        </p:nvGrpSpPr>
        <p:grpSpPr>
          <a:xfrm>
            <a:off x="3018694" y="3594718"/>
            <a:ext cx="7388494" cy="1102490"/>
            <a:chOff x="4063795" y="3321460"/>
            <a:chExt cx="7388494" cy="1102490"/>
          </a:xfrm>
        </p:grpSpPr>
        <p:sp>
          <p:nvSpPr>
            <p:cNvPr id="22" name="Freihandform: Form 21">
              <a:extLst>
                <a:ext uri="{FF2B5EF4-FFF2-40B4-BE49-F238E27FC236}">
                  <a16:creationId xmlns:a16="http://schemas.microsoft.com/office/drawing/2014/main" id="{46A667F5-A397-4351-8A08-5A2D5B33DA86}"/>
                </a:ext>
              </a:extLst>
            </p:cNvPr>
            <p:cNvSpPr/>
            <p:nvPr/>
          </p:nvSpPr>
          <p:spPr>
            <a:xfrm>
              <a:off x="6739889" y="3442030"/>
              <a:ext cx="4712400" cy="881992"/>
            </a:xfrm>
            <a:custGeom>
              <a:avLst/>
              <a:gdLst>
                <a:gd name="connsiteX0" fmla="*/ 147002 w 881992"/>
                <a:gd name="connsiteY0" fmla="*/ 0 h 4023360"/>
                <a:gd name="connsiteX1" fmla="*/ 734990 w 881992"/>
                <a:gd name="connsiteY1" fmla="*/ 0 h 4023360"/>
                <a:gd name="connsiteX2" fmla="*/ 881992 w 881992"/>
                <a:gd name="connsiteY2" fmla="*/ 147002 h 4023360"/>
                <a:gd name="connsiteX3" fmla="*/ 881992 w 881992"/>
                <a:gd name="connsiteY3" fmla="*/ 4023360 h 4023360"/>
                <a:gd name="connsiteX4" fmla="*/ 881992 w 881992"/>
                <a:gd name="connsiteY4" fmla="*/ 4023360 h 4023360"/>
                <a:gd name="connsiteX5" fmla="*/ 0 w 881992"/>
                <a:gd name="connsiteY5" fmla="*/ 4023360 h 4023360"/>
                <a:gd name="connsiteX6" fmla="*/ 0 w 881992"/>
                <a:gd name="connsiteY6" fmla="*/ 4023360 h 4023360"/>
                <a:gd name="connsiteX7" fmla="*/ 0 w 881992"/>
                <a:gd name="connsiteY7" fmla="*/ 147002 h 4023360"/>
                <a:gd name="connsiteX8" fmla="*/ 147002 w 881992"/>
                <a:gd name="connsiteY8" fmla="*/ 0 h 402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1992" h="4023360">
                  <a:moveTo>
                    <a:pt x="881992" y="670575"/>
                  </a:moveTo>
                  <a:lnTo>
                    <a:pt x="881992" y="3352785"/>
                  </a:lnTo>
                  <a:cubicBezTo>
                    <a:pt x="881992" y="3723133"/>
                    <a:pt x="867564" y="4023360"/>
                    <a:pt x="849767" y="4023360"/>
                  </a:cubicBezTo>
                  <a:lnTo>
                    <a:pt x="0" y="4023360"/>
                  </a:lnTo>
                  <a:lnTo>
                    <a:pt x="0" y="402336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49767" y="0"/>
                  </a:lnTo>
                  <a:cubicBezTo>
                    <a:pt x="867564" y="0"/>
                    <a:pt x="881992" y="300227"/>
                    <a:pt x="881992" y="670575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061" tIns="92584" rIns="142114" bIns="92586" numCol="1" spcCol="1270" anchor="ctr" anchorCtr="0">
              <a:noAutofit/>
            </a:bodyPr>
            <a:lstStyle/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AT" sz="2600" dirty="0"/>
                <a:t>Abfrage in einem GUI Fenster</a:t>
              </a:r>
              <a:endParaRPr lang="de-AT" sz="2600" kern="1200" dirty="0"/>
            </a:p>
          </p:txBody>
        </p:sp>
        <p:sp>
          <p:nvSpPr>
            <p:cNvPr id="23" name="Freihandform: Form 22">
              <a:extLst>
                <a:ext uri="{FF2B5EF4-FFF2-40B4-BE49-F238E27FC236}">
                  <a16:creationId xmlns:a16="http://schemas.microsoft.com/office/drawing/2014/main" id="{B013B454-8E9E-4860-A364-5D21675DDEEC}"/>
                </a:ext>
              </a:extLst>
            </p:cNvPr>
            <p:cNvSpPr/>
            <p:nvPr/>
          </p:nvSpPr>
          <p:spPr>
            <a:xfrm>
              <a:off x="4063795" y="3321460"/>
              <a:ext cx="2664000" cy="1102490"/>
            </a:xfrm>
            <a:custGeom>
              <a:avLst/>
              <a:gdLst>
                <a:gd name="connsiteX0" fmla="*/ 0 w 2263140"/>
                <a:gd name="connsiteY0" fmla="*/ 183752 h 1102490"/>
                <a:gd name="connsiteX1" fmla="*/ 183752 w 2263140"/>
                <a:gd name="connsiteY1" fmla="*/ 0 h 1102490"/>
                <a:gd name="connsiteX2" fmla="*/ 2079388 w 2263140"/>
                <a:gd name="connsiteY2" fmla="*/ 0 h 1102490"/>
                <a:gd name="connsiteX3" fmla="*/ 2263140 w 2263140"/>
                <a:gd name="connsiteY3" fmla="*/ 183752 h 1102490"/>
                <a:gd name="connsiteX4" fmla="*/ 2263140 w 2263140"/>
                <a:gd name="connsiteY4" fmla="*/ 918738 h 1102490"/>
                <a:gd name="connsiteX5" fmla="*/ 2079388 w 2263140"/>
                <a:gd name="connsiteY5" fmla="*/ 1102490 h 1102490"/>
                <a:gd name="connsiteX6" fmla="*/ 183752 w 2263140"/>
                <a:gd name="connsiteY6" fmla="*/ 1102490 h 1102490"/>
                <a:gd name="connsiteX7" fmla="*/ 0 w 2263140"/>
                <a:gd name="connsiteY7" fmla="*/ 918738 h 1102490"/>
                <a:gd name="connsiteX8" fmla="*/ 0 w 2263140"/>
                <a:gd name="connsiteY8" fmla="*/ 183752 h 1102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3140" h="1102490">
                  <a:moveTo>
                    <a:pt x="0" y="183752"/>
                  </a:moveTo>
                  <a:cubicBezTo>
                    <a:pt x="0" y="82269"/>
                    <a:pt x="82269" y="0"/>
                    <a:pt x="183752" y="0"/>
                  </a:cubicBezTo>
                  <a:lnTo>
                    <a:pt x="2079388" y="0"/>
                  </a:lnTo>
                  <a:cubicBezTo>
                    <a:pt x="2180871" y="0"/>
                    <a:pt x="2263140" y="82269"/>
                    <a:pt x="2263140" y="183752"/>
                  </a:cubicBezTo>
                  <a:lnTo>
                    <a:pt x="2263140" y="918738"/>
                  </a:lnTo>
                  <a:cubicBezTo>
                    <a:pt x="2263140" y="1020221"/>
                    <a:pt x="2180871" y="1102490"/>
                    <a:pt x="2079388" y="1102490"/>
                  </a:cubicBezTo>
                  <a:lnTo>
                    <a:pt x="183752" y="1102490"/>
                  </a:lnTo>
                  <a:cubicBezTo>
                    <a:pt x="82269" y="1102490"/>
                    <a:pt x="0" y="1020221"/>
                    <a:pt x="0" y="918738"/>
                  </a:cubicBezTo>
                  <a:lnTo>
                    <a:pt x="0" y="18375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1449" tIns="97634" rIns="141449" bIns="97634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2300" kern="1200" dirty="0"/>
                <a:t>Vokabelabfrage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8276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C97DD-B7B7-4EC6-83CC-00574383E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504" y="-2494807"/>
            <a:ext cx="10515600" cy="1325563"/>
          </a:xfrm>
        </p:spPr>
        <p:txBody>
          <a:bodyPr/>
          <a:lstStyle/>
          <a:p>
            <a:pPr algn="ctr"/>
            <a:r>
              <a:rPr lang="de-AT" dirty="0"/>
              <a:t>Inhalt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ADE902F-C971-4A57-B23F-18BD93E17E4C}"/>
              </a:ext>
            </a:extLst>
          </p:cNvPr>
          <p:cNvGrpSpPr/>
          <p:nvPr/>
        </p:nvGrpSpPr>
        <p:grpSpPr>
          <a:xfrm>
            <a:off x="-9200836" y="708624"/>
            <a:ext cx="7597483" cy="1209218"/>
            <a:chOff x="2297258" y="1826507"/>
            <a:chExt cx="7597483" cy="1209218"/>
          </a:xfrm>
        </p:grpSpPr>
        <p:sp>
          <p:nvSpPr>
            <p:cNvPr id="6" name="Freihandform: Form 5">
              <a:extLst>
                <a:ext uri="{FF2B5EF4-FFF2-40B4-BE49-F238E27FC236}">
                  <a16:creationId xmlns:a16="http://schemas.microsoft.com/office/drawing/2014/main" id="{2D76E5F9-2A20-4EE1-8580-F41570864061}"/>
                </a:ext>
              </a:extLst>
            </p:cNvPr>
            <p:cNvSpPr/>
            <p:nvPr/>
          </p:nvSpPr>
          <p:spPr>
            <a:xfrm>
              <a:off x="2901867" y="1826507"/>
              <a:ext cx="6992874" cy="1209218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1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theoretischer Ablauf</a:t>
              </a: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3B759CB4-21AD-468E-8072-4A1D363A38A3}"/>
                </a:ext>
              </a:extLst>
            </p:cNvPr>
            <p:cNvSpPr/>
            <p:nvPr/>
          </p:nvSpPr>
          <p:spPr>
            <a:xfrm>
              <a:off x="2297258" y="1826508"/>
              <a:ext cx="1209216" cy="1209216"/>
            </a:xfrm>
            <a:prstGeom prst="ellipse">
              <a:avLst/>
            </a:prstGeom>
            <a:blipFill dpi="0"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F4940A96-ED28-40F8-B600-224FFA35BEC3}"/>
              </a:ext>
            </a:extLst>
          </p:cNvPr>
          <p:cNvGrpSpPr/>
          <p:nvPr/>
        </p:nvGrpSpPr>
        <p:grpSpPr>
          <a:xfrm>
            <a:off x="2297258" y="708624"/>
            <a:ext cx="7597483" cy="1209217"/>
            <a:chOff x="2297258" y="3396684"/>
            <a:chExt cx="7597483" cy="1209217"/>
          </a:xfrm>
        </p:grpSpPr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1E14D340-8B87-488C-906B-B44DD503140B}"/>
                </a:ext>
              </a:extLst>
            </p:cNvPr>
            <p:cNvSpPr/>
            <p:nvPr/>
          </p:nvSpPr>
          <p:spPr>
            <a:xfrm>
              <a:off x="2901867" y="3396684"/>
              <a:ext cx="6992874" cy="1209217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Programmierung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CBF6D3A9-6BE4-45E2-B627-E06B1AAEDE33}"/>
                </a:ext>
              </a:extLst>
            </p:cNvPr>
            <p:cNvSpPr/>
            <p:nvPr/>
          </p:nvSpPr>
          <p:spPr>
            <a:xfrm>
              <a:off x="2297258" y="3396685"/>
              <a:ext cx="1209216" cy="1209216"/>
            </a:xfrm>
            <a:prstGeom prst="ellipse">
              <a:avLst/>
            </a:pr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E170D334-7DC6-409E-BA57-1CA59FCD6A4C}"/>
              </a:ext>
            </a:extLst>
          </p:cNvPr>
          <p:cNvGrpSpPr/>
          <p:nvPr/>
        </p:nvGrpSpPr>
        <p:grpSpPr>
          <a:xfrm>
            <a:off x="13950994" y="708625"/>
            <a:ext cx="7597483" cy="1209217"/>
            <a:chOff x="2297258" y="4966861"/>
            <a:chExt cx="7597483" cy="1209217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D171B2A9-3FB6-48C8-8809-20C96E4683F7}"/>
                </a:ext>
              </a:extLst>
            </p:cNvPr>
            <p:cNvSpPr/>
            <p:nvPr/>
          </p:nvSpPr>
          <p:spPr>
            <a:xfrm>
              <a:off x="2901867" y="4966861"/>
              <a:ext cx="6992874" cy="1209217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Durchführung</a:t>
              </a: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17326716-0D3F-4CF4-B4E4-00C7823A4F0F}"/>
                </a:ext>
              </a:extLst>
            </p:cNvPr>
            <p:cNvSpPr/>
            <p:nvPr/>
          </p:nvSpPr>
          <p:spPr>
            <a:xfrm>
              <a:off x="2297258" y="4966862"/>
              <a:ext cx="1209216" cy="1209216"/>
            </a:xfrm>
            <a:prstGeom prst="ellipse">
              <a:avLst/>
            </a:prstGeom>
            <a:blipFill dpi="0"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aphicFrame>
        <p:nvGraphicFramePr>
          <p:cNvPr id="33" name="Diagramm 32">
            <a:extLst>
              <a:ext uri="{FF2B5EF4-FFF2-40B4-BE49-F238E27FC236}">
                <a16:creationId xmlns:a16="http://schemas.microsoft.com/office/drawing/2014/main" id="{A158FE2E-B5A9-434A-A7F4-E7DD541D0C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8919291"/>
              </p:ext>
            </p:extLst>
          </p:nvPr>
        </p:nvGraphicFramePr>
        <p:xfrm>
          <a:off x="2032000" y="2143432"/>
          <a:ext cx="6992874" cy="4169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Folienzoom 3">
                <a:extLst>
                  <a:ext uri="{FF2B5EF4-FFF2-40B4-BE49-F238E27FC236}">
                    <a16:creationId xmlns:a16="http://schemas.microsoft.com/office/drawing/2014/main" id="{E21F1539-E527-4262-BCBF-F12C7F7F21A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21655578"/>
                  </p:ext>
                </p:extLst>
              </p:nvPr>
            </p:nvGraphicFramePr>
            <p:xfrm>
              <a:off x="2449289" y="2445098"/>
              <a:ext cx="2114370" cy="1189333"/>
            </p:xfrm>
            <a:graphic>
              <a:graphicData uri="http://schemas.microsoft.com/office/powerpoint/2016/slidezoom">
                <pslz:sldZm>
                  <pslz:sldZmObj sldId="265" cId="2922316653">
                    <pslz:zmPr id="{65B9894D-B829-4825-9565-B975DEC84088}" returnToParent="0" transitionDur="1000">
                      <p166:blipFill xmlns:p166="http://schemas.microsoft.com/office/powerpoint/2016/6/main">
                        <a:blip r:embed="rId10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14370" cy="1189333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Folienzoom 3">
                <a:hlinkClick r:id="rId11" action="ppaction://hlinksldjump"/>
                <a:extLst>
                  <a:ext uri="{FF2B5EF4-FFF2-40B4-BE49-F238E27FC236}">
                    <a16:creationId xmlns:a16="http://schemas.microsoft.com/office/drawing/2014/main" id="{E21F1539-E527-4262-BCBF-F12C7F7F21A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449289" y="2445098"/>
                <a:ext cx="2114370" cy="1189333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5" name="Folienzoom 34">
                <a:extLst>
                  <a:ext uri="{FF2B5EF4-FFF2-40B4-BE49-F238E27FC236}">
                    <a16:creationId xmlns:a16="http://schemas.microsoft.com/office/drawing/2014/main" id="{87DBA52B-DCDA-4B72-A159-81164233075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82165262"/>
                  </p:ext>
                </p:extLst>
              </p:nvPr>
            </p:nvGraphicFramePr>
            <p:xfrm>
              <a:off x="9024874" y="4042517"/>
              <a:ext cx="2111999" cy="1188000"/>
            </p:xfrm>
            <a:graphic>
              <a:graphicData uri="http://schemas.microsoft.com/office/powerpoint/2016/slidezoom">
                <pslz:sldZm>
                  <pslz:sldZmObj sldId="257" cId="2238895813">
                    <pslz:zmPr id="{5921A57A-541C-4F2E-A8EA-0A9F3332EEBE}" returnToParent="0" transitionDur="1000">
                      <p166:blipFill xmlns:p166="http://schemas.microsoft.com/office/powerpoint/2016/6/main">
                        <a:blip r:embed="rId13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11999" cy="11880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5" name="Folienzoom 34">
                <a:hlinkClick r:id="rId14" action="ppaction://hlinksldjump"/>
                <a:extLst>
                  <a:ext uri="{FF2B5EF4-FFF2-40B4-BE49-F238E27FC236}">
                    <a16:creationId xmlns:a16="http://schemas.microsoft.com/office/drawing/2014/main" id="{87DBA52B-DCDA-4B72-A159-81164233075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024874" y="4042517"/>
                <a:ext cx="2111999" cy="11880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7" name="Folienzoom 36">
                <a:extLst>
                  <a:ext uri="{FF2B5EF4-FFF2-40B4-BE49-F238E27FC236}">
                    <a16:creationId xmlns:a16="http://schemas.microsoft.com/office/drawing/2014/main" id="{F0B8BAFA-CCEB-4906-AD1A-E2A428B611C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28062919"/>
                  </p:ext>
                </p:extLst>
              </p:nvPr>
            </p:nvGraphicFramePr>
            <p:xfrm>
              <a:off x="1656635" y="5161648"/>
              <a:ext cx="2112000" cy="1188000"/>
            </p:xfrm>
            <a:graphic>
              <a:graphicData uri="http://schemas.microsoft.com/office/powerpoint/2016/slidezoom">
                <pslz:sldZm>
                  <pslz:sldZmObj sldId="269" cId="2305126663">
                    <pslz:zmPr id="{81C6B4EE-C73B-4AA7-909F-F346E91C47C2}" transitionDur="1000">
                      <p166:blipFill xmlns:p166="http://schemas.microsoft.com/office/powerpoint/2016/6/main">
                        <a:blip r:embed="rId16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12000" cy="11880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7" name="Folienzoom 36">
                <a:hlinkClick r:id="rId17" action="ppaction://hlinksldjump"/>
                <a:extLst>
                  <a:ext uri="{FF2B5EF4-FFF2-40B4-BE49-F238E27FC236}">
                    <a16:creationId xmlns:a16="http://schemas.microsoft.com/office/drawing/2014/main" id="{F0B8BAFA-CCEB-4906-AD1A-E2A428B611C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656635" y="5161648"/>
                <a:ext cx="2112000" cy="11880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28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C97DD-B7B7-4EC6-83CC-00574383E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504" y="-2494807"/>
            <a:ext cx="10515600" cy="1325563"/>
          </a:xfrm>
        </p:spPr>
        <p:txBody>
          <a:bodyPr/>
          <a:lstStyle/>
          <a:p>
            <a:pPr algn="ctr"/>
            <a:r>
              <a:rPr lang="de-AT" dirty="0"/>
              <a:t>Inhalt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ADE902F-C971-4A57-B23F-18BD93E17E4C}"/>
              </a:ext>
            </a:extLst>
          </p:cNvPr>
          <p:cNvGrpSpPr/>
          <p:nvPr/>
        </p:nvGrpSpPr>
        <p:grpSpPr>
          <a:xfrm>
            <a:off x="-9200836" y="708624"/>
            <a:ext cx="7597483" cy="1209218"/>
            <a:chOff x="2297258" y="1826507"/>
            <a:chExt cx="7597483" cy="1209218"/>
          </a:xfrm>
        </p:grpSpPr>
        <p:sp>
          <p:nvSpPr>
            <p:cNvPr id="6" name="Freihandform: Form 5">
              <a:extLst>
                <a:ext uri="{FF2B5EF4-FFF2-40B4-BE49-F238E27FC236}">
                  <a16:creationId xmlns:a16="http://schemas.microsoft.com/office/drawing/2014/main" id="{2D76E5F9-2A20-4EE1-8580-F41570864061}"/>
                </a:ext>
              </a:extLst>
            </p:cNvPr>
            <p:cNvSpPr/>
            <p:nvPr/>
          </p:nvSpPr>
          <p:spPr>
            <a:xfrm>
              <a:off x="2901867" y="1826507"/>
              <a:ext cx="6992874" cy="1209218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1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theoretischer Ablauf</a:t>
              </a: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3B759CB4-21AD-468E-8072-4A1D363A38A3}"/>
                </a:ext>
              </a:extLst>
            </p:cNvPr>
            <p:cNvSpPr/>
            <p:nvPr/>
          </p:nvSpPr>
          <p:spPr>
            <a:xfrm>
              <a:off x="2297258" y="1826508"/>
              <a:ext cx="1209216" cy="1209216"/>
            </a:xfrm>
            <a:prstGeom prst="ellipse">
              <a:avLst/>
            </a:prstGeom>
            <a:blipFill dpi="0"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F4940A96-ED28-40F8-B600-224FFA35BEC3}"/>
              </a:ext>
            </a:extLst>
          </p:cNvPr>
          <p:cNvGrpSpPr/>
          <p:nvPr/>
        </p:nvGrpSpPr>
        <p:grpSpPr>
          <a:xfrm>
            <a:off x="-9200836" y="708623"/>
            <a:ext cx="7597483" cy="1209217"/>
            <a:chOff x="2297258" y="3396684"/>
            <a:chExt cx="7597483" cy="1209217"/>
          </a:xfrm>
        </p:grpSpPr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1E14D340-8B87-488C-906B-B44DD503140B}"/>
                </a:ext>
              </a:extLst>
            </p:cNvPr>
            <p:cNvSpPr/>
            <p:nvPr/>
          </p:nvSpPr>
          <p:spPr>
            <a:xfrm>
              <a:off x="2901867" y="3396684"/>
              <a:ext cx="6992874" cy="1209217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Programmierung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CBF6D3A9-6BE4-45E2-B627-E06B1AAEDE33}"/>
                </a:ext>
              </a:extLst>
            </p:cNvPr>
            <p:cNvSpPr/>
            <p:nvPr/>
          </p:nvSpPr>
          <p:spPr>
            <a:xfrm>
              <a:off x="2297258" y="3396685"/>
              <a:ext cx="1209216" cy="1209216"/>
            </a:xfrm>
            <a:prstGeom prst="ellipse">
              <a:avLst/>
            </a:pr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E170D334-7DC6-409E-BA57-1CA59FCD6A4C}"/>
              </a:ext>
            </a:extLst>
          </p:cNvPr>
          <p:cNvGrpSpPr/>
          <p:nvPr/>
        </p:nvGrpSpPr>
        <p:grpSpPr>
          <a:xfrm>
            <a:off x="2297258" y="708623"/>
            <a:ext cx="7597483" cy="1209217"/>
            <a:chOff x="2297258" y="4966861"/>
            <a:chExt cx="7597483" cy="1209217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D171B2A9-3FB6-48C8-8809-20C96E4683F7}"/>
                </a:ext>
              </a:extLst>
            </p:cNvPr>
            <p:cNvSpPr/>
            <p:nvPr/>
          </p:nvSpPr>
          <p:spPr>
            <a:xfrm>
              <a:off x="2901867" y="4966861"/>
              <a:ext cx="6992874" cy="1209217"/>
            </a:xfrm>
            <a:custGeom>
              <a:avLst/>
              <a:gdLst>
                <a:gd name="connsiteX0" fmla="*/ 0 w 6992874"/>
                <a:gd name="connsiteY0" fmla="*/ 0 h 1209216"/>
                <a:gd name="connsiteX1" fmla="*/ 6388266 w 6992874"/>
                <a:gd name="connsiteY1" fmla="*/ 0 h 1209216"/>
                <a:gd name="connsiteX2" fmla="*/ 6992874 w 6992874"/>
                <a:gd name="connsiteY2" fmla="*/ 604608 h 1209216"/>
                <a:gd name="connsiteX3" fmla="*/ 6388266 w 6992874"/>
                <a:gd name="connsiteY3" fmla="*/ 1209216 h 1209216"/>
                <a:gd name="connsiteX4" fmla="*/ 0 w 6992874"/>
                <a:gd name="connsiteY4" fmla="*/ 1209216 h 1209216"/>
                <a:gd name="connsiteX5" fmla="*/ 0 w 6992874"/>
                <a:gd name="connsiteY5" fmla="*/ 0 h 1209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2874" h="1209216">
                  <a:moveTo>
                    <a:pt x="6992874" y="1209215"/>
                  </a:moveTo>
                  <a:lnTo>
                    <a:pt x="604608" y="1209215"/>
                  </a:lnTo>
                  <a:lnTo>
                    <a:pt x="0" y="604608"/>
                  </a:lnTo>
                  <a:lnTo>
                    <a:pt x="604608" y="1"/>
                  </a:lnTo>
                  <a:lnTo>
                    <a:pt x="6992874" y="1"/>
                  </a:lnTo>
                  <a:lnTo>
                    <a:pt x="6992874" y="12092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5535" tIns="182881" rIns="341376" bIns="18288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AT" sz="4800" kern="1200" dirty="0"/>
                <a:t>Durchführung</a:t>
              </a: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17326716-0D3F-4CF4-B4E4-00C7823A4F0F}"/>
                </a:ext>
              </a:extLst>
            </p:cNvPr>
            <p:cNvSpPr/>
            <p:nvPr/>
          </p:nvSpPr>
          <p:spPr>
            <a:xfrm>
              <a:off x="2297258" y="4966862"/>
              <a:ext cx="1209216" cy="1209216"/>
            </a:xfrm>
            <a:prstGeom prst="ellipse">
              <a:avLst/>
            </a:prstGeom>
            <a:blipFill dpi="0"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AT" dirty="0"/>
            </a:p>
          </p:txBody>
        </p:sp>
      </p:grpSp>
      <p:sp>
        <p:nvSpPr>
          <p:cNvPr id="15" name="Ellipse 14">
            <a:extLst>
              <a:ext uri="{FF2B5EF4-FFF2-40B4-BE49-F238E27FC236}">
                <a16:creationId xmlns:a16="http://schemas.microsoft.com/office/drawing/2014/main" id="{E2DE4D2F-D249-482B-8284-0EE3B7AE015E}"/>
              </a:ext>
            </a:extLst>
          </p:cNvPr>
          <p:cNvSpPr/>
          <p:nvPr/>
        </p:nvSpPr>
        <p:spPr>
          <a:xfrm>
            <a:off x="5363551" y="2746647"/>
            <a:ext cx="2488515" cy="220700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BFA3F99-D09D-4F2B-A12C-1EB21AA04D49}"/>
              </a:ext>
            </a:extLst>
          </p:cNvPr>
          <p:cNvSpPr txBox="1"/>
          <p:nvPr/>
        </p:nvSpPr>
        <p:spPr>
          <a:xfrm>
            <a:off x="5639257" y="3572559"/>
            <a:ext cx="2153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 err="1">
                <a:solidFill>
                  <a:schemeClr val="bg1"/>
                </a:solidFill>
              </a:rPr>
              <a:t>Abschlussarbeit_Vokabelabfrage</a:t>
            </a:r>
            <a:endParaRPr lang="de-AT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Introduction to JavaFX for Game Development">
            <a:extLst>
              <a:ext uri="{FF2B5EF4-FFF2-40B4-BE49-F238E27FC236}">
                <a16:creationId xmlns:a16="http://schemas.microsoft.com/office/drawing/2014/main" id="{BB44A90C-32AF-4B04-AF7D-77ACCF572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7948" y="5365149"/>
            <a:ext cx="1779720" cy="12324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F9832EB8-B182-426B-A3B3-E413230BE080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7930" y="3165789"/>
            <a:ext cx="1053101" cy="1053101"/>
          </a:xfrm>
          <a:prstGeom prst="rect">
            <a:avLst/>
          </a:prstGeom>
        </p:spPr>
      </p:pic>
      <p:pic>
        <p:nvPicPr>
          <p:cNvPr id="4" name="Picture 4" descr="RexxLA - Products">
            <a:extLst>
              <a:ext uri="{FF2B5EF4-FFF2-40B4-BE49-F238E27FC236}">
                <a16:creationId xmlns:a16="http://schemas.microsoft.com/office/drawing/2014/main" id="{13B72873-D714-414F-93ED-40DA1B544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22413" y="3165789"/>
            <a:ext cx="1268857" cy="126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8604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1ECD2E-9E39-49B3-AB46-CAF6582B6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637" y="763057"/>
            <a:ext cx="9602788" cy="1507067"/>
          </a:xfrm>
        </p:spPr>
        <p:txBody>
          <a:bodyPr/>
          <a:lstStyle/>
          <a:p>
            <a:r>
              <a:rPr lang="de-AT" dirty="0"/>
              <a:t>Vielen Dank für Ihre Aufmerksamkeit!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FA069FF-DD65-4B30-A0A0-E90E856E940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9712" y="2909887"/>
            <a:ext cx="4967288" cy="333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123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3D79937-851D-4F5D-9928-3BA90C9D15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1772" y="1797325"/>
            <a:ext cx="9568118" cy="209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316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C07F10C-E024-416E-90DC-A0A276094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6378" y="485875"/>
            <a:ext cx="7957518" cy="599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895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F43F005D-1201-4105-B2B5-70C58D330A0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83" t="471" r="483" b="-471"/>
          <a:stretch/>
        </p:blipFill>
        <p:spPr>
          <a:xfrm>
            <a:off x="995372" y="785192"/>
            <a:ext cx="4611427" cy="558579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457D165-7B31-46B2-9BDF-BAAD652995C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27"/>
          <a:stretch/>
        </p:blipFill>
        <p:spPr>
          <a:xfrm>
            <a:off x="5933661" y="655983"/>
            <a:ext cx="6258339" cy="2301776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FE5391D3-B399-45ED-9D26-8D90F2A817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7947" y="3578087"/>
            <a:ext cx="6514053" cy="152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126663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64</Words>
  <Application>Microsoft Office PowerPoint</Application>
  <PresentationFormat>Breitbild</PresentationFormat>
  <Paragraphs>32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Wingdings 3</vt:lpstr>
      <vt:lpstr>Segment</vt:lpstr>
      <vt:lpstr>Office</vt:lpstr>
      <vt:lpstr>Abschlussprojekt</vt:lpstr>
      <vt:lpstr>Inhalt</vt:lpstr>
      <vt:lpstr>Inhalt</vt:lpstr>
      <vt:lpstr>Inhalt</vt:lpstr>
      <vt:lpstr>Inhalt</vt:lpstr>
      <vt:lpstr>Vielen Dank für Ihre Aufmerksamkeit!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Abschlussprojekt</dc:title>
  <dc:creator>Tin Mann</dc:creator>
  <cp:lastModifiedBy>Christopher Herrmann</cp:lastModifiedBy>
  <cp:revision>23</cp:revision>
  <dcterms:created xsi:type="dcterms:W3CDTF">2021-11-17T17:17:59Z</dcterms:created>
  <dcterms:modified xsi:type="dcterms:W3CDTF">2022-01-27T18:39:43Z</dcterms:modified>
</cp:coreProperties>
</file>